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9" r:id="rId7"/>
    <p:sldId id="263" r:id="rId8"/>
    <p:sldId id="264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7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8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5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1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1BAB-0F71-4123-BF09-4D1E8E19D7A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6D90-AA91-4324-886D-4A85C34CB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ESPAÑOL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4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positive assets and resources available to the client and his/her family.  Have they, other family members, dealt with similar problems?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clients prioritize the problems and determine what they perceive as the important goals.  What are their expectations?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possible consequences of achieving indicated goals for the individual and family.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Familismo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tradition &amp; unity are very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cases, outside resources such as attorneys are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sought until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and assistance from extended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even friends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exhausted.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Structure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Hispanic families are hierarchical in form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Males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family structures, the males expect to be addressed first in the interview.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1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Acculturation Conflicts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time, Hispanic Americans may have to learn and grow in a society that has a set of values distinctly different from their own.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Hispanics maintain their traditional orientation, others assimilate and exchange their native cultural practices &amp; values for those of the host culture, known as bicultural orientation.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4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Characteristics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families, there may be more pressure to work and earn as education is not highly encouraged.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Spanish is the primary language spoken in the homes of nearly half of Hispanic Americans.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generation Hispanics are mostly bi-lingual.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9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personalismo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basic cultural value of Hispanic Americans.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meeting is usually formal but once trust has been established, a more personal bond will develop.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7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Tips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 in a respectful, warm and mutual introduction with the client.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acculturated Hispanics expect a more formal introduction, i.e. family, friends, etc.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 is always an issue. Stress confidentiality.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clients state in his/her own words the problem as he/she sees them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8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Court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whether an interpreter is required.  (be careful not to interpret slow speech or long silences as indicators of cognitive dysfunction, he/she me be struggling with English communication skills.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Attorneys should be cautious of translating for their clients.  Your roles as attorney and interpreter may clash as you are wearing several different hats.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be cautious of the Debtor engaging in a direct exchange with the Court.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0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Court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very least, have a bi-lingual employee available to serve as an interpreter at less formal hearings.</a:t>
            </a:r>
          </a:p>
          <a:p>
            <a:r>
              <a:rPr lang="en-US" dirty="0" smtClean="0"/>
              <a:t>A qualified professional interpreter with experience is encouraged in more evidence intensive trial like hearings including cross-examination.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   </vt:lpstr>
      <vt:lpstr>- Familismo </vt:lpstr>
      <vt:lpstr>Family Structure</vt:lpstr>
      <vt:lpstr>Acculturation Conflicts</vt:lpstr>
      <vt:lpstr>Educational Characteristics</vt:lpstr>
      <vt:lpstr>Trust</vt:lpstr>
      <vt:lpstr>Practice Tips</vt:lpstr>
      <vt:lpstr>In Court Practice</vt:lpstr>
      <vt:lpstr>In Court Practice</vt:lpstr>
      <vt:lpstr>Managing Expectations</vt:lpstr>
    </vt:vector>
  </TitlesOfParts>
  <Company>usdc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ABLA ESPAÑOL</dc:title>
  <dc:creator>eduardo_v_rodriguez</dc:creator>
  <cp:lastModifiedBy>drj_lc2</cp:lastModifiedBy>
  <cp:revision>15</cp:revision>
  <dcterms:created xsi:type="dcterms:W3CDTF">2016-04-12T18:17:23Z</dcterms:created>
  <dcterms:modified xsi:type="dcterms:W3CDTF">2016-04-19T15:19:35Z</dcterms:modified>
</cp:coreProperties>
</file>