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62" r:id="rId2"/>
    <p:sldId id="269" r:id="rId3"/>
    <p:sldId id="270" r:id="rId4"/>
    <p:sldId id="272" r:id="rId5"/>
    <p:sldId id="273" r:id="rId6"/>
    <p:sldId id="274" r:id="rId7"/>
    <p:sldId id="275" r:id="rId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D661FF-7ED5-47D5-87F8-CCAEBDABAF3C}">
          <p14:sldIdLst>
            <p14:sldId id="262"/>
            <p14:sldId id="269"/>
            <p14:sldId id="270"/>
            <p14:sldId id="272"/>
            <p14:sldId id="273"/>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or Gorman" initials="CG" lastIdx="11" clrIdx="0">
    <p:extLst>
      <p:ext uri="{19B8F6BF-5375-455C-9EA6-DF929625EA0E}">
        <p15:presenceInfo xmlns:p15="http://schemas.microsoft.com/office/powerpoint/2012/main" userId="S-1-5-21-3008181080-620214079-2282092930-1304" providerId="AD"/>
      </p:ext>
    </p:extLst>
  </p:cmAuthor>
  <p:cmAuthor id="2" name="Carolyn Southerland" initials="CS" lastIdx="4" clrIdx="1">
    <p:extLst>
      <p:ext uri="{19B8F6BF-5375-455C-9EA6-DF929625EA0E}">
        <p15:presenceInfo xmlns:p15="http://schemas.microsoft.com/office/powerpoint/2012/main" userId="S-1-5-21-3008181080-620214079-2282092930-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F89838"/>
    <a:srgbClr val="555555"/>
    <a:srgbClr val="BD3C26"/>
    <a:srgbClr val="731012"/>
    <a:srgbClr val="C69E9E"/>
    <a:srgbClr val="DC7208"/>
    <a:srgbClr val="7F7F7F"/>
    <a:srgbClr val="0D0D0D"/>
    <a:srgbClr val="966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13" autoAdjust="0"/>
  </p:normalViewPr>
  <p:slideViewPr>
    <p:cSldViewPr>
      <p:cViewPr varScale="1">
        <p:scale>
          <a:sx n="72" d="100"/>
          <a:sy n="72" d="100"/>
        </p:scale>
        <p:origin x="13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Analytics Distribution</c:v>
                </c:pt>
              </c:strCache>
            </c:strRef>
          </c:tx>
          <c:spPr>
            <a:solidFill>
              <a:srgbClr val="00FF00"/>
            </a:solidFill>
          </c:spPr>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9CB-4540-BCF9-9BB3B8AAC439}"/>
              </c:ext>
            </c:extLst>
          </c:dPt>
          <c:dPt>
            <c:idx val="1"/>
            <c:bubble3D val="0"/>
            <c:spPr>
              <a:solidFill>
                <a:schemeClr val="tx1">
                  <a:lumMod val="75000"/>
                  <a:lumOff val="25000"/>
                </a:schemeClr>
              </a:solidFill>
              <a:ln>
                <a:solidFill>
                  <a:srgbClr val="A8CEEA"/>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A8CEEA"/>
                </a:contourClr>
              </a:sp3d>
            </c:spPr>
            <c:extLst>
              <c:ext xmlns:c16="http://schemas.microsoft.com/office/drawing/2014/chart" uri="{C3380CC4-5D6E-409C-BE32-E72D297353CC}">
                <c16:uniqueId val="{00000003-F9CB-4540-BCF9-9BB3B8AAC439}"/>
              </c:ext>
            </c:extLst>
          </c:dPt>
          <c:dPt>
            <c:idx val="2"/>
            <c:bubble3D val="0"/>
            <c:spPr>
              <a:solidFill>
                <a:schemeClr val="bg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9CB-4540-BCF9-9BB3B8AAC439}"/>
              </c:ext>
            </c:extLst>
          </c:dPt>
          <c:dLbls>
            <c:dLbl>
              <c:idx val="0"/>
              <c:layout>
                <c:manualLayout>
                  <c:x val="8.3239207168069512E-2"/>
                  <c:y val="6.818181818181817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r>
                      <a:rPr lang="en-US" baseline="0" dirty="0"/>
                      <a:t>Responsive
</a:t>
                    </a:r>
                    <a:fld id="{100F0FF7-8030-48D7-B719-ED737863A633}" type="PERCENTAGE">
                      <a:rPr lang="en-US" baseline="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CB-4540-BCF9-9BB3B8AAC439}"/>
                </c:ext>
              </c:extLst>
            </c:dLbl>
            <c:dLbl>
              <c:idx val="1"/>
              <c:layout>
                <c:manualLayout>
                  <c:x val="0.30316103267264005"/>
                  <c:y val="0.6811551539012169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r>
                      <a:rPr lang="en-US" baseline="0" dirty="0"/>
                      <a:t>Uncategorized</a:t>
                    </a:r>
                  </a:p>
                  <a:p>
                    <a:pPr>
                      <a:defRPr>
                        <a:solidFill>
                          <a:schemeClr val="tx1"/>
                        </a:solidFill>
                      </a:defRPr>
                    </a:pPr>
                    <a:r>
                      <a:rPr lang="en-US" baseline="0" dirty="0"/>
                      <a:t>&amp; less likely responsive 
20%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083333333333333"/>
                      <c:h val="0.31884484609878311"/>
                    </c:manualLayout>
                  </c15:layout>
                </c:ext>
                <c:ext xmlns:c16="http://schemas.microsoft.com/office/drawing/2014/chart" uri="{C3380CC4-5D6E-409C-BE32-E72D297353CC}">
                  <c16:uniqueId val="{00000003-F9CB-4540-BCF9-9BB3B8AAC439}"/>
                </c:ext>
              </c:extLst>
            </c:dLbl>
            <c:dLbl>
              <c:idx val="2"/>
              <c:layout>
                <c:manualLayout>
                  <c:x val="-8.1896551724137928E-2"/>
                  <c:y val="-0.68537505965163448"/>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r>
                      <a:rPr lang="en-US" dirty="0"/>
                      <a:t>Non-responsive</a:t>
                    </a:r>
                  </a:p>
                  <a:p>
                    <a:pPr>
                      <a:defRPr>
                        <a:solidFill>
                          <a:schemeClr val="tx1"/>
                        </a:solidFill>
                      </a:defRPr>
                    </a:pPr>
                    <a:r>
                      <a:rPr lang="en-US" dirty="0"/>
                      <a:t>60%</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665241198298489"/>
                      <c:h val="0.22994333094726793"/>
                    </c:manualLayout>
                  </c15:layout>
                </c:ext>
                <c:ext xmlns:c16="http://schemas.microsoft.com/office/drawing/2014/chart" uri="{C3380CC4-5D6E-409C-BE32-E72D297353CC}">
                  <c16:uniqueId val="{00000005-F9CB-4540-BCF9-9BB3B8AAC43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Most Significant</c:v>
                </c:pt>
                <c:pt idx="1">
                  <c:v>Middle Tier</c:v>
                </c:pt>
                <c:pt idx="2">
                  <c:v>Least Significant</c:v>
                </c:pt>
              </c:strCache>
            </c:strRef>
          </c:cat>
          <c:val>
            <c:numRef>
              <c:f>Sheet1!$B$2:$B$4</c:f>
              <c:numCache>
                <c:formatCode>General</c:formatCode>
                <c:ptCount val="3"/>
                <c:pt idx="0">
                  <c:v>20</c:v>
                </c:pt>
                <c:pt idx="1">
                  <c:v>60</c:v>
                </c:pt>
                <c:pt idx="2">
                  <c:v>20</c:v>
                </c:pt>
              </c:numCache>
            </c:numRef>
          </c:val>
          <c:extLst>
            <c:ext xmlns:c16="http://schemas.microsoft.com/office/drawing/2014/chart" uri="{C3380CC4-5D6E-409C-BE32-E72D297353CC}">
              <c16:uniqueId val="{00000006-F9CB-4540-BCF9-9BB3B8AAC439}"/>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268B7C14-D23A-4A35-BE18-F991DED43F0F}" type="datetimeFigureOut">
              <a:rPr lang="en-US" smtClean="0"/>
              <a:t>4/25/2018</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57CE10F-647C-4337-8E25-A3552CEBB71E}" type="slidenum">
              <a:rPr lang="en-US" smtClean="0"/>
              <a:t>‹#›</a:t>
            </a:fld>
            <a:endParaRPr lang="en-US" dirty="0"/>
          </a:p>
        </p:txBody>
      </p:sp>
    </p:spTree>
    <p:extLst>
      <p:ext uri="{BB962C8B-B14F-4D97-AF65-F5344CB8AC3E}">
        <p14:creationId xmlns:p14="http://schemas.microsoft.com/office/powerpoint/2010/main" val="130618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5E55528-837B-4E6F-AA01-771302A16F93}" type="datetimeFigureOut">
              <a:rPr lang="en-US" smtClean="0"/>
              <a:t>4/25/2018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0A0765C-46D7-4DF2-93E9-CC2F517AE53C}" type="slidenum">
              <a:rPr lang="en-US" smtClean="0"/>
              <a:t>‹#›</a:t>
            </a:fld>
            <a:endParaRPr lang="en-US" dirty="0"/>
          </a:p>
        </p:txBody>
      </p:sp>
    </p:spTree>
    <p:extLst>
      <p:ext uri="{BB962C8B-B14F-4D97-AF65-F5344CB8AC3E}">
        <p14:creationId xmlns:p14="http://schemas.microsoft.com/office/powerpoint/2010/main" val="12142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itle 4"/>
          <p:cNvSpPr>
            <a:spLocks noGrp="1"/>
          </p:cNvSpPr>
          <p:nvPr>
            <p:ph type="title"/>
          </p:nvPr>
        </p:nvSpPr>
        <p:spPr>
          <a:xfrm>
            <a:off x="914400" y="3581400"/>
            <a:ext cx="7315200" cy="563562"/>
          </a:xfrm>
        </p:spPr>
        <p:txBody>
          <a:bodyPr/>
          <a:lstStyle/>
          <a:p>
            <a:r>
              <a:rPr lang="en-US"/>
              <a:t>Click to edit Master title style</a:t>
            </a:r>
          </a:p>
        </p:txBody>
      </p:sp>
      <p:sp>
        <p:nvSpPr>
          <p:cNvPr id="11" name="Footer Placeholder 10"/>
          <p:cNvSpPr>
            <a:spLocks noGrp="1"/>
          </p:cNvSpPr>
          <p:nvPr>
            <p:ph type="ftr" sz="quarter" idx="10"/>
          </p:nvPr>
        </p:nvSpPr>
        <p:spPr/>
        <p:txBody>
          <a:bodyPr/>
          <a:lstStyle>
            <a:lvl1pPr>
              <a:defRPr>
                <a:solidFill>
                  <a:schemeClr val="bg2"/>
                </a:solidFill>
              </a:defRPr>
            </a:lvl1pPr>
          </a:lstStyle>
          <a:p>
            <a:r>
              <a:rPr lang="en-US" dirty="0"/>
              <a:t>Privileged and Confidential – For Discussion Purposes Only</a:t>
            </a:r>
          </a:p>
        </p:txBody>
      </p:sp>
      <p:sp>
        <p:nvSpPr>
          <p:cNvPr id="12" name="Slide Number Placeholder 11"/>
          <p:cNvSpPr>
            <a:spLocks noGrp="1"/>
          </p:cNvSpPr>
          <p:nvPr>
            <p:ph type="sldNum" sz="quarter" idx="11"/>
          </p:nvPr>
        </p:nvSpPr>
        <p:spPr/>
        <p:txBody>
          <a:bodyPr/>
          <a:lstStyle>
            <a:lvl1pPr>
              <a:defRPr>
                <a:solidFill>
                  <a:schemeClr val="bg2"/>
                </a:solidFill>
              </a:defRPr>
            </a:lvl1pPr>
          </a:lstStyle>
          <a:p>
            <a:fld id="{1C6C27E5-FC22-48E1-9726-0D77B4462E63}" type="slidenum">
              <a:rPr lang="en-US" smtClean="0"/>
              <a:pPr/>
              <a:t>‹#›</a:t>
            </a:fld>
            <a:endParaRPr lang="en-US" dirty="0"/>
          </a:p>
        </p:txBody>
      </p:sp>
    </p:spTree>
    <p:extLst>
      <p:ext uri="{BB962C8B-B14F-4D97-AF65-F5344CB8AC3E}">
        <p14:creationId xmlns:p14="http://schemas.microsoft.com/office/powerpoint/2010/main" val="38324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C6C27E5-FC22-48E1-9726-0D77B4462E63}"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Privileged and Confidential – For Discussion Purposes Only</a:t>
            </a:r>
          </a:p>
        </p:txBody>
      </p:sp>
    </p:spTree>
    <p:extLst>
      <p:ext uri="{BB962C8B-B14F-4D97-AF65-F5344CB8AC3E}">
        <p14:creationId xmlns:p14="http://schemas.microsoft.com/office/powerpoint/2010/main" val="73593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C6C27E5-FC22-48E1-9726-0D77B4462E63}"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Privileged and Confidential – For Discussion Purposes Only</a:t>
            </a:r>
          </a:p>
        </p:txBody>
      </p:sp>
    </p:spTree>
    <p:extLst>
      <p:ext uri="{BB962C8B-B14F-4D97-AF65-F5344CB8AC3E}">
        <p14:creationId xmlns:p14="http://schemas.microsoft.com/office/powerpoint/2010/main" val="56759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6"/>
          <p:cNvSpPr>
            <a:spLocks noGrp="1"/>
          </p:cNvSpPr>
          <p:nvPr>
            <p:ph type="title"/>
          </p:nvPr>
        </p:nvSpPr>
        <p:spPr>
          <a:xfrm>
            <a:off x="914400" y="2667000"/>
            <a:ext cx="7315200" cy="563562"/>
          </a:xfrm>
        </p:spPr>
        <p:txBody>
          <a:bodyPr/>
          <a:lstStyle>
            <a:lvl1pPr>
              <a:defRPr>
                <a:solidFill>
                  <a:schemeClr val="bg1"/>
                </a:solidFill>
              </a:defRPr>
            </a:lvl1pPr>
          </a:lstStyle>
          <a:p>
            <a:r>
              <a:rPr lang="en-US"/>
              <a:t>Click to edit Master title style</a:t>
            </a:r>
            <a:endParaRPr lang="en-US" dirty="0"/>
          </a:p>
        </p:txBody>
      </p:sp>
      <p:sp>
        <p:nvSpPr>
          <p:cNvPr id="10" name="Footer Placeholder 9"/>
          <p:cNvSpPr>
            <a:spLocks noGrp="1"/>
          </p:cNvSpPr>
          <p:nvPr>
            <p:ph type="ftr" sz="quarter" idx="10"/>
          </p:nvPr>
        </p:nvSpPr>
        <p:spPr/>
        <p:txBody>
          <a:bodyPr/>
          <a:lstStyle/>
          <a:p>
            <a:r>
              <a:rPr lang="en-US" dirty="0"/>
              <a:t>Privileged and Confidential – For Discussion Purposes Only</a:t>
            </a:r>
          </a:p>
        </p:txBody>
      </p:sp>
      <p:sp>
        <p:nvSpPr>
          <p:cNvPr id="11" name="Slide Number Placeholder 10"/>
          <p:cNvSpPr>
            <a:spLocks noGrp="1"/>
          </p:cNvSpPr>
          <p:nvPr>
            <p:ph type="sldNum" sz="quarter" idx="11"/>
          </p:nvPr>
        </p:nvSpPr>
        <p:spPr/>
        <p:txBody>
          <a:bodyPr/>
          <a:lstStyle/>
          <a:p>
            <a:fld id="{1C6C27E5-FC22-48E1-9726-0D77B4462E63}" type="slidenum">
              <a:rPr lang="en-US" smtClean="0"/>
              <a:pPr/>
              <a:t>‹#›</a:t>
            </a:fld>
            <a:endParaRPr lang="en-US" dirty="0"/>
          </a:p>
        </p:txBody>
      </p:sp>
    </p:spTree>
    <p:extLst>
      <p:ext uri="{BB962C8B-B14F-4D97-AF65-F5344CB8AC3E}">
        <p14:creationId xmlns:p14="http://schemas.microsoft.com/office/powerpoint/2010/main" val="38253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and Bullets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295400"/>
            <a:ext cx="7315200" cy="381000"/>
          </a:xfrm>
          <a:solidFill>
            <a:schemeClr val="bg1"/>
          </a:solidFill>
        </p:spPr>
        <p:txBody>
          <a:bodyPr anchor="b">
            <a:normAutofit/>
          </a:bodyPr>
          <a:lstStyle>
            <a:lvl1pPr marL="0" indent="0">
              <a:buNone/>
              <a:defRPr sz="18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828800"/>
            <a:ext cx="7315200" cy="4297363"/>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p>
        </p:txBody>
      </p:sp>
      <p:sp>
        <p:nvSpPr>
          <p:cNvPr id="24" name="Footer Placeholder 23"/>
          <p:cNvSpPr>
            <a:spLocks noGrp="1"/>
          </p:cNvSpPr>
          <p:nvPr>
            <p:ph type="ftr" sz="quarter" idx="10"/>
          </p:nvPr>
        </p:nvSpPr>
        <p:spPr/>
        <p:txBody>
          <a:bodyPr/>
          <a:lstStyle/>
          <a:p>
            <a:r>
              <a:rPr lang="en-US" dirty="0"/>
              <a:t>Privileged and Confidential – For Discussion Purposes Only</a:t>
            </a:r>
          </a:p>
        </p:txBody>
      </p:sp>
      <p:sp>
        <p:nvSpPr>
          <p:cNvPr id="25" name="Slide Number Placeholder 24"/>
          <p:cNvSpPr>
            <a:spLocks noGrp="1"/>
          </p:cNvSpPr>
          <p:nvPr>
            <p:ph type="sldNum" sz="quarter" idx="11"/>
          </p:nvPr>
        </p:nvSpPr>
        <p:spPr/>
        <p:txBody>
          <a:bodyPr/>
          <a:lstStyle/>
          <a:p>
            <a:fld id="{1C6C27E5-FC22-48E1-9726-0D77B4462E63}" type="slidenum">
              <a:rPr lang="en-US" smtClean="0"/>
              <a:pPr/>
              <a:t>‹#›</a:t>
            </a:fld>
            <a:endParaRPr lang="en-US" dirty="0"/>
          </a:p>
        </p:txBody>
      </p:sp>
      <p:sp>
        <p:nvSpPr>
          <p:cNvPr id="27" name="Text Placeholder 26"/>
          <p:cNvSpPr>
            <a:spLocks noGrp="1"/>
          </p:cNvSpPr>
          <p:nvPr>
            <p:ph type="body" sz="quarter" idx="12"/>
          </p:nvPr>
        </p:nvSpPr>
        <p:spPr>
          <a:xfrm>
            <a:off x="4953000" y="6477000"/>
            <a:ext cx="2438400" cy="304800"/>
          </a:xfrm>
        </p:spPr>
        <p:txBody>
          <a:bodyPr>
            <a:normAutofit/>
          </a:bodyPr>
          <a:lstStyle>
            <a:lvl1pPr marL="0" indent="0" algn="r">
              <a:buFontTx/>
              <a:buNone/>
              <a:defRPr sz="1000" i="1">
                <a:solidFill>
                  <a:schemeClr val="bg1"/>
                </a:solidFill>
              </a:defRPr>
            </a:lvl1pPr>
            <a:lvl2pPr marL="457200" indent="0" algn="r">
              <a:buFontTx/>
              <a:buNone/>
              <a:defRPr sz="1000" i="1">
                <a:solidFill>
                  <a:schemeClr val="bg1"/>
                </a:solidFill>
              </a:defRPr>
            </a:lvl2pPr>
            <a:lvl3pPr marL="914400" indent="0" algn="r">
              <a:buFontTx/>
              <a:buNone/>
              <a:defRPr sz="1000" i="1">
                <a:solidFill>
                  <a:schemeClr val="bg1"/>
                </a:solidFill>
              </a:defRPr>
            </a:lvl3pPr>
            <a:lvl4pPr marL="1371600" indent="0" algn="r">
              <a:buFontTx/>
              <a:buNone/>
              <a:defRPr sz="1000" i="1">
                <a:solidFill>
                  <a:schemeClr val="bg1"/>
                </a:solidFill>
              </a:defRPr>
            </a:lvl4pPr>
            <a:lvl5pPr marL="1828800" indent="0" algn="r">
              <a:buFontTx/>
              <a:buNone/>
              <a:defRPr sz="10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2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371600"/>
            <a:ext cx="73152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0"/>
          </p:nvPr>
        </p:nvSpPr>
        <p:spPr/>
        <p:txBody>
          <a:bodyPr/>
          <a:lstStyle/>
          <a:p>
            <a:r>
              <a:rPr lang="en-US" dirty="0"/>
              <a:t>Privileged and Confidential – For Discussion Purposes Only</a:t>
            </a:r>
          </a:p>
        </p:txBody>
      </p:sp>
      <p:sp>
        <p:nvSpPr>
          <p:cNvPr id="10" name="Slide Number Placeholder 9"/>
          <p:cNvSpPr>
            <a:spLocks noGrp="1"/>
          </p:cNvSpPr>
          <p:nvPr>
            <p:ph type="sldNum" sz="quarter" idx="11"/>
          </p:nvPr>
        </p:nvSpPr>
        <p:spPr/>
        <p:txBody>
          <a:bodyPr/>
          <a:lstStyle/>
          <a:p>
            <a:fld id="{1C6C27E5-FC22-48E1-9726-0D77B4462E63}" type="slidenum">
              <a:rPr lang="en-US" smtClean="0"/>
              <a:pPr/>
              <a:t>‹#›</a:t>
            </a:fld>
            <a:endParaRPr lang="en-US" dirty="0"/>
          </a:p>
        </p:txBody>
      </p:sp>
      <p:sp>
        <p:nvSpPr>
          <p:cNvPr id="11" name="Text Placeholder 26"/>
          <p:cNvSpPr>
            <a:spLocks noGrp="1"/>
          </p:cNvSpPr>
          <p:nvPr>
            <p:ph type="body" sz="quarter" idx="12"/>
          </p:nvPr>
        </p:nvSpPr>
        <p:spPr>
          <a:xfrm>
            <a:off x="4953000" y="6477000"/>
            <a:ext cx="2438400" cy="304800"/>
          </a:xfrm>
        </p:spPr>
        <p:txBody>
          <a:bodyPr>
            <a:normAutofit/>
          </a:bodyPr>
          <a:lstStyle>
            <a:lvl1pPr marL="0" indent="0" algn="r">
              <a:buFontTx/>
              <a:buNone/>
              <a:defRPr sz="1000" i="1">
                <a:solidFill>
                  <a:schemeClr val="bg1"/>
                </a:solidFill>
              </a:defRPr>
            </a:lvl1pPr>
            <a:lvl2pPr marL="457200" indent="0" algn="r">
              <a:buFontTx/>
              <a:buNone/>
              <a:defRPr sz="1000" i="1">
                <a:solidFill>
                  <a:schemeClr val="bg1"/>
                </a:solidFill>
              </a:defRPr>
            </a:lvl2pPr>
            <a:lvl3pPr marL="914400" indent="0" algn="r">
              <a:buFontTx/>
              <a:buNone/>
              <a:defRPr sz="1000" i="1">
                <a:solidFill>
                  <a:schemeClr val="bg1"/>
                </a:solidFill>
              </a:defRPr>
            </a:lvl3pPr>
            <a:lvl4pPr marL="1371600" indent="0" algn="r">
              <a:buFontTx/>
              <a:buNone/>
              <a:defRPr sz="1000" i="1">
                <a:solidFill>
                  <a:schemeClr val="bg1"/>
                </a:solidFill>
              </a:defRPr>
            </a:lvl4pPr>
            <a:lvl5pPr marL="1828800" indent="0" algn="r">
              <a:buFontTx/>
              <a:buNone/>
              <a:defRPr sz="10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431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3581400" cy="47545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3581400" cy="47545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r>
              <a:rPr lang="en-US" dirty="0"/>
              <a:t>Privileged and Confidential – For Discussion Purposes Only</a:t>
            </a:r>
          </a:p>
        </p:txBody>
      </p:sp>
      <p:sp>
        <p:nvSpPr>
          <p:cNvPr id="9" name="Slide Number Placeholder 8"/>
          <p:cNvSpPr>
            <a:spLocks noGrp="1"/>
          </p:cNvSpPr>
          <p:nvPr>
            <p:ph type="sldNum" sz="quarter" idx="11"/>
          </p:nvPr>
        </p:nvSpPr>
        <p:spPr/>
        <p:txBody>
          <a:bodyPr/>
          <a:lstStyle/>
          <a:p>
            <a:fld id="{1C6C27E5-FC22-48E1-9726-0D77B4462E63}" type="slidenum">
              <a:rPr lang="en-US" smtClean="0"/>
              <a:pPr/>
              <a:t>‹#›</a:t>
            </a:fld>
            <a:endParaRPr lang="en-US" dirty="0"/>
          </a:p>
        </p:txBody>
      </p:sp>
      <p:sp>
        <p:nvSpPr>
          <p:cNvPr id="10" name="Text Placeholder 26"/>
          <p:cNvSpPr>
            <a:spLocks noGrp="1"/>
          </p:cNvSpPr>
          <p:nvPr>
            <p:ph type="body" sz="quarter" idx="12"/>
          </p:nvPr>
        </p:nvSpPr>
        <p:spPr>
          <a:xfrm>
            <a:off x="4953000" y="6477000"/>
            <a:ext cx="2438400" cy="304800"/>
          </a:xfrm>
        </p:spPr>
        <p:txBody>
          <a:bodyPr>
            <a:normAutofit/>
          </a:bodyPr>
          <a:lstStyle>
            <a:lvl1pPr marL="0" indent="0" algn="r">
              <a:buFontTx/>
              <a:buNone/>
              <a:defRPr sz="1000" i="1">
                <a:solidFill>
                  <a:schemeClr val="bg1"/>
                </a:solidFill>
              </a:defRPr>
            </a:lvl1pPr>
            <a:lvl2pPr marL="457200" indent="0" algn="r">
              <a:buFontTx/>
              <a:buNone/>
              <a:defRPr sz="1000" i="1">
                <a:solidFill>
                  <a:schemeClr val="bg1"/>
                </a:solidFill>
              </a:defRPr>
            </a:lvl2pPr>
            <a:lvl3pPr marL="914400" indent="0" algn="r">
              <a:buFontTx/>
              <a:buNone/>
              <a:defRPr sz="1000" i="1">
                <a:solidFill>
                  <a:schemeClr val="bg1"/>
                </a:solidFill>
              </a:defRPr>
            </a:lvl3pPr>
            <a:lvl4pPr marL="1371600" indent="0" algn="r">
              <a:buFontTx/>
              <a:buNone/>
              <a:defRPr sz="1000" i="1">
                <a:solidFill>
                  <a:schemeClr val="bg1"/>
                </a:solidFill>
              </a:defRPr>
            </a:lvl4pPr>
            <a:lvl5pPr marL="1828800" indent="0" algn="r">
              <a:buFontTx/>
              <a:buNone/>
              <a:defRPr sz="10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39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95400"/>
            <a:ext cx="3582988" cy="381000"/>
          </a:xfrm>
          <a:solidFill>
            <a:schemeClr val="bg1"/>
          </a:solidFill>
        </p:spPr>
        <p:txBody>
          <a:bodyPr anchor="b">
            <a:normAutofit/>
          </a:bodyPr>
          <a:lstStyle>
            <a:lvl1pPr marL="0" indent="0">
              <a:buNone/>
              <a:defRPr sz="18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828800"/>
            <a:ext cx="3582988" cy="4297363"/>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1" y="1295400"/>
            <a:ext cx="3581400" cy="381000"/>
          </a:xfrm>
        </p:spPr>
        <p:txBody>
          <a:bodyPr anchor="b">
            <a:normAutofit/>
          </a:bodyPr>
          <a:lstStyle>
            <a:lvl1pPr marL="0" indent="0">
              <a:buNone/>
              <a:defRPr sz="18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8800"/>
            <a:ext cx="3584575" cy="4297363"/>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r>
              <a:rPr lang="en-US" dirty="0"/>
              <a:t>Privileged and Confidential – For Discussion Purposes Only</a:t>
            </a:r>
          </a:p>
        </p:txBody>
      </p:sp>
      <p:sp>
        <p:nvSpPr>
          <p:cNvPr id="11" name="Slide Number Placeholder 10"/>
          <p:cNvSpPr>
            <a:spLocks noGrp="1"/>
          </p:cNvSpPr>
          <p:nvPr>
            <p:ph type="sldNum" sz="quarter" idx="11"/>
          </p:nvPr>
        </p:nvSpPr>
        <p:spPr/>
        <p:txBody>
          <a:bodyPr/>
          <a:lstStyle/>
          <a:p>
            <a:fld id="{1C6C27E5-FC22-48E1-9726-0D77B4462E63}" type="slidenum">
              <a:rPr lang="en-US" smtClean="0"/>
              <a:pPr/>
              <a:t>‹#›</a:t>
            </a:fld>
            <a:endParaRPr lang="en-US" dirty="0"/>
          </a:p>
        </p:txBody>
      </p:sp>
      <p:sp>
        <p:nvSpPr>
          <p:cNvPr id="12" name="Text Placeholder 26"/>
          <p:cNvSpPr>
            <a:spLocks noGrp="1"/>
          </p:cNvSpPr>
          <p:nvPr>
            <p:ph type="body" sz="quarter" idx="12"/>
          </p:nvPr>
        </p:nvSpPr>
        <p:spPr>
          <a:xfrm>
            <a:off x="4953000" y="6477000"/>
            <a:ext cx="2438400" cy="304800"/>
          </a:xfrm>
        </p:spPr>
        <p:txBody>
          <a:bodyPr>
            <a:normAutofit/>
          </a:bodyPr>
          <a:lstStyle>
            <a:lvl1pPr marL="0" indent="0" algn="r">
              <a:buFontTx/>
              <a:buNone/>
              <a:defRPr sz="1000" i="1">
                <a:solidFill>
                  <a:schemeClr val="bg1"/>
                </a:solidFill>
              </a:defRPr>
            </a:lvl1pPr>
            <a:lvl2pPr marL="457200" indent="0" algn="r">
              <a:buFontTx/>
              <a:buNone/>
              <a:defRPr sz="1000" i="1">
                <a:solidFill>
                  <a:schemeClr val="bg1"/>
                </a:solidFill>
              </a:defRPr>
            </a:lvl2pPr>
            <a:lvl3pPr marL="914400" indent="0" algn="r">
              <a:buFontTx/>
              <a:buNone/>
              <a:defRPr sz="1000" i="1">
                <a:solidFill>
                  <a:schemeClr val="bg1"/>
                </a:solidFill>
              </a:defRPr>
            </a:lvl3pPr>
            <a:lvl4pPr marL="1371600" indent="0" algn="r">
              <a:buFontTx/>
              <a:buNone/>
              <a:defRPr sz="1000" i="1">
                <a:solidFill>
                  <a:schemeClr val="bg1"/>
                </a:solidFill>
              </a:defRPr>
            </a:lvl4pPr>
            <a:lvl5pPr marL="1828800" indent="0" algn="r">
              <a:buFontTx/>
              <a:buNone/>
              <a:defRPr sz="10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24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r>
              <a:rPr lang="en-US" dirty="0"/>
              <a:t>Privileged and Confidential – For Discussion Purposes Only</a:t>
            </a:r>
          </a:p>
        </p:txBody>
      </p:sp>
      <p:sp>
        <p:nvSpPr>
          <p:cNvPr id="7" name="Slide Number Placeholder 6"/>
          <p:cNvSpPr>
            <a:spLocks noGrp="1"/>
          </p:cNvSpPr>
          <p:nvPr>
            <p:ph type="sldNum" sz="quarter" idx="11"/>
          </p:nvPr>
        </p:nvSpPr>
        <p:spPr/>
        <p:txBody>
          <a:bodyPr/>
          <a:lstStyle/>
          <a:p>
            <a:fld id="{1C6C27E5-FC22-48E1-9726-0D77B4462E63}" type="slidenum">
              <a:rPr lang="en-US" smtClean="0"/>
              <a:pPr/>
              <a:t>‹#›</a:t>
            </a:fld>
            <a:endParaRPr lang="en-US" dirty="0"/>
          </a:p>
        </p:txBody>
      </p:sp>
      <p:sp>
        <p:nvSpPr>
          <p:cNvPr id="8" name="Text Placeholder 26"/>
          <p:cNvSpPr>
            <a:spLocks noGrp="1"/>
          </p:cNvSpPr>
          <p:nvPr>
            <p:ph type="body" sz="quarter" idx="12"/>
          </p:nvPr>
        </p:nvSpPr>
        <p:spPr>
          <a:xfrm>
            <a:off x="4953000" y="6477000"/>
            <a:ext cx="2438400" cy="304800"/>
          </a:xfrm>
        </p:spPr>
        <p:txBody>
          <a:bodyPr>
            <a:normAutofit/>
          </a:bodyPr>
          <a:lstStyle>
            <a:lvl1pPr marL="0" indent="0" algn="r">
              <a:buFontTx/>
              <a:buNone/>
              <a:defRPr sz="1000" i="1">
                <a:solidFill>
                  <a:schemeClr val="bg1"/>
                </a:solidFill>
              </a:defRPr>
            </a:lvl1pPr>
            <a:lvl2pPr marL="457200" indent="0" algn="r">
              <a:buFontTx/>
              <a:buNone/>
              <a:defRPr sz="1000" i="1">
                <a:solidFill>
                  <a:schemeClr val="bg1"/>
                </a:solidFill>
              </a:defRPr>
            </a:lvl2pPr>
            <a:lvl3pPr marL="914400" indent="0" algn="r">
              <a:buFontTx/>
              <a:buNone/>
              <a:defRPr sz="1000" i="1">
                <a:solidFill>
                  <a:schemeClr val="bg1"/>
                </a:solidFill>
              </a:defRPr>
            </a:lvl3pPr>
            <a:lvl4pPr marL="1371600" indent="0" algn="r">
              <a:buFontTx/>
              <a:buNone/>
              <a:defRPr sz="1000" i="1">
                <a:solidFill>
                  <a:schemeClr val="bg1"/>
                </a:solidFill>
              </a:defRPr>
            </a:lvl4pPr>
            <a:lvl5pPr marL="1828800" indent="0" algn="r">
              <a:buFontTx/>
              <a:buNone/>
              <a:defRPr sz="10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820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24384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lvl1pPr>
              <a:defRPr>
                <a:solidFill>
                  <a:schemeClr val="bg2"/>
                </a:solidFill>
              </a:defRPr>
            </a:lvl1pPr>
          </a:lstStyle>
          <a:p>
            <a:r>
              <a:rPr lang="en-US" dirty="0"/>
              <a:t>Privileged and Confidential – For Discussion Purposes Only</a:t>
            </a:r>
          </a:p>
        </p:txBody>
      </p:sp>
      <p:sp>
        <p:nvSpPr>
          <p:cNvPr id="8" name="Slide Number Placeholder 7"/>
          <p:cNvSpPr>
            <a:spLocks noGrp="1"/>
          </p:cNvSpPr>
          <p:nvPr>
            <p:ph type="sldNum" sz="quarter" idx="11"/>
          </p:nvPr>
        </p:nvSpPr>
        <p:spPr/>
        <p:txBody>
          <a:bodyPr/>
          <a:lstStyle>
            <a:lvl1pPr>
              <a:defRPr>
                <a:solidFill>
                  <a:schemeClr val="bg2"/>
                </a:solidFill>
              </a:defRPr>
            </a:lvl1pPr>
          </a:lstStyle>
          <a:p>
            <a:fld id="{1C6C27E5-FC22-48E1-9726-0D77B4462E63}" type="slidenum">
              <a:rPr lang="en-US" smtClean="0"/>
              <a:pPr/>
              <a:t>‹#›</a:t>
            </a:fld>
            <a:endParaRPr lang="en-US" dirty="0"/>
          </a:p>
        </p:txBody>
      </p:sp>
    </p:spTree>
    <p:extLst>
      <p:ext uri="{BB962C8B-B14F-4D97-AF65-F5344CB8AC3E}">
        <p14:creationId xmlns:p14="http://schemas.microsoft.com/office/powerpoint/2010/main" val="146347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C6C27E5-FC22-48E1-9726-0D77B4462E63}"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Privileged and Confidential – For Discussion Purposes Only</a:t>
            </a:r>
          </a:p>
        </p:txBody>
      </p:sp>
    </p:spTree>
    <p:extLst>
      <p:ext uri="{BB962C8B-B14F-4D97-AF65-F5344CB8AC3E}">
        <p14:creationId xmlns:p14="http://schemas.microsoft.com/office/powerpoint/2010/main" val="189927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315200" cy="56356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295400"/>
            <a:ext cx="73152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696200" y="6400800"/>
            <a:ext cx="533400" cy="365125"/>
          </a:xfrm>
          <a:prstGeom prst="rect">
            <a:avLst/>
          </a:prstGeom>
        </p:spPr>
        <p:txBody>
          <a:bodyPr vert="horz" lIns="91440" tIns="45720" rIns="91440" bIns="45720" rtlCol="0" anchor="ctr"/>
          <a:lstStyle>
            <a:lvl1pPr algn="r">
              <a:defRPr sz="1200">
                <a:solidFill>
                  <a:schemeClr val="bg1"/>
                </a:solidFill>
              </a:defRPr>
            </a:lvl1pPr>
          </a:lstStyle>
          <a:p>
            <a:fld id="{1C6C27E5-FC22-48E1-9726-0D77B4462E63}" type="slidenum">
              <a:rPr lang="en-US" smtClean="0"/>
              <a:pPr/>
              <a:t>‹#›</a:t>
            </a:fld>
            <a:endParaRPr lang="en-US" dirty="0"/>
          </a:p>
        </p:txBody>
      </p:sp>
      <p:sp>
        <p:nvSpPr>
          <p:cNvPr id="10" name="Footer Placeholder 9"/>
          <p:cNvSpPr>
            <a:spLocks noGrp="1"/>
          </p:cNvSpPr>
          <p:nvPr>
            <p:ph type="ftr" sz="quarter" idx="3"/>
          </p:nvPr>
        </p:nvSpPr>
        <p:spPr>
          <a:xfrm>
            <a:off x="914400" y="6400800"/>
            <a:ext cx="3581400" cy="365125"/>
          </a:xfrm>
          <a:prstGeom prst="rect">
            <a:avLst/>
          </a:prstGeom>
        </p:spPr>
        <p:txBody>
          <a:bodyPr vert="horz" lIns="91440" tIns="45720" rIns="91440" bIns="45720" rtlCol="0" anchor="ctr"/>
          <a:lstStyle>
            <a:lvl1pPr algn="l">
              <a:defRPr sz="1000">
                <a:solidFill>
                  <a:schemeClr val="bg1"/>
                </a:solidFill>
              </a:defRPr>
            </a:lvl1pPr>
          </a:lstStyle>
          <a:p>
            <a:r>
              <a:rPr lang="en-US" dirty="0"/>
              <a:t>Privileged and Confidential – For Discussion Purposes Only</a:t>
            </a:r>
          </a:p>
        </p:txBody>
      </p:sp>
    </p:spTree>
    <p:extLst>
      <p:ext uri="{BB962C8B-B14F-4D97-AF65-F5344CB8AC3E}">
        <p14:creationId xmlns:p14="http://schemas.microsoft.com/office/powerpoint/2010/main" val="22554064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0" r:id="rId4"/>
    <p:sldLayoutId id="2147483652" r:id="rId5"/>
    <p:sldLayoutId id="2147483653" r:id="rId6"/>
    <p:sldLayoutId id="2147483654" r:id="rId7"/>
    <p:sldLayoutId id="2147483657" r:id="rId8"/>
    <p:sldLayoutId id="2147483659" r:id="rId9"/>
    <p:sldLayoutId id="2147483660" r:id="rId10"/>
    <p:sldLayoutId id="2147483661" r:id="rId11"/>
  </p:sldLayoutIdLst>
  <p:hf hdr="0" dt="0"/>
  <p:txStyles>
    <p:titleStyle>
      <a:lvl1pPr algn="ctr" defTabSz="914400" rtl="0" eaLnBrk="1" latinLnBrk="0" hangingPunct="1">
        <a:spcBef>
          <a:spcPct val="0"/>
        </a:spcBef>
        <a:buNone/>
        <a:defRPr sz="30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505200"/>
            <a:ext cx="7315200" cy="990600"/>
          </a:xfrm>
        </p:spPr>
        <p:txBody>
          <a:bodyPr>
            <a:normAutofit fontScale="90000"/>
          </a:bodyPr>
          <a:lstStyle/>
          <a:p>
            <a:r>
              <a:rPr lang="en-US" sz="3200" dirty="0"/>
              <a:t>Electronic discovery meets bankruptcy</a:t>
            </a:r>
            <a:endParaRPr lang="en-US" dirty="0"/>
          </a:p>
        </p:txBody>
      </p:sp>
    </p:spTree>
    <p:extLst>
      <p:ext uri="{BB962C8B-B14F-4D97-AF65-F5344CB8AC3E}">
        <p14:creationId xmlns:p14="http://schemas.microsoft.com/office/powerpoint/2010/main" val="70451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583CB0-5228-413E-90D3-1C10F4FAA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774" y="2029865"/>
            <a:ext cx="4438462" cy="2970848"/>
          </a:xfrm>
          <a:prstGeom prst="rect">
            <a:avLst/>
          </a:prstGeom>
        </p:spPr>
      </p:pic>
      <p:sp>
        <p:nvSpPr>
          <p:cNvPr id="6" name="Title 5">
            <a:extLst>
              <a:ext uri="{FF2B5EF4-FFF2-40B4-BE49-F238E27FC236}">
                <a16:creationId xmlns:a16="http://schemas.microsoft.com/office/drawing/2014/main" id="{B5276231-7542-40F9-8B9D-9BD2715D5988}"/>
              </a:ext>
            </a:extLst>
          </p:cNvPr>
          <p:cNvSpPr>
            <a:spLocks noGrp="1"/>
          </p:cNvSpPr>
          <p:nvPr>
            <p:ph type="title"/>
          </p:nvPr>
        </p:nvSpPr>
        <p:spPr/>
        <p:txBody>
          <a:bodyPr/>
          <a:lstStyle/>
          <a:p>
            <a:r>
              <a:rPr lang="en-US" dirty="0"/>
              <a:t>Anatomy of an Email</a:t>
            </a:r>
          </a:p>
        </p:txBody>
      </p:sp>
      <p:sp>
        <p:nvSpPr>
          <p:cNvPr id="4" name="Footer Placeholder 3">
            <a:extLst>
              <a:ext uri="{FF2B5EF4-FFF2-40B4-BE49-F238E27FC236}">
                <a16:creationId xmlns:a16="http://schemas.microsoft.com/office/drawing/2014/main" id="{CF2210FE-1707-4093-8696-C558C2D1A3A3}"/>
              </a:ext>
            </a:extLst>
          </p:cNvPr>
          <p:cNvSpPr>
            <a:spLocks noGrp="1"/>
          </p:cNvSpPr>
          <p:nvPr>
            <p:ph type="ftr" sz="quarter" idx="10"/>
          </p:nvPr>
        </p:nvSpPr>
        <p:spPr/>
        <p:txBody>
          <a:bodyPr/>
          <a:lstStyle/>
          <a:p>
            <a:r>
              <a:rPr lang="en-US" dirty="0"/>
              <a:t>Privileged and Confidential – For Discussion Purposes Only</a:t>
            </a:r>
          </a:p>
        </p:txBody>
      </p:sp>
      <p:sp>
        <p:nvSpPr>
          <p:cNvPr id="5" name="Slide Number Placeholder 4">
            <a:extLst>
              <a:ext uri="{FF2B5EF4-FFF2-40B4-BE49-F238E27FC236}">
                <a16:creationId xmlns:a16="http://schemas.microsoft.com/office/drawing/2014/main" id="{6654F7A2-AC82-4EB2-A867-D13A02469947}"/>
              </a:ext>
            </a:extLst>
          </p:cNvPr>
          <p:cNvSpPr>
            <a:spLocks noGrp="1"/>
          </p:cNvSpPr>
          <p:nvPr>
            <p:ph type="sldNum" sz="quarter" idx="11"/>
          </p:nvPr>
        </p:nvSpPr>
        <p:spPr/>
        <p:txBody>
          <a:bodyPr/>
          <a:lstStyle/>
          <a:p>
            <a:fld id="{1C6C27E5-FC22-48E1-9726-0D77B4462E63}" type="slidenum">
              <a:rPr lang="en-US" smtClean="0"/>
              <a:pPr/>
              <a:t>2</a:t>
            </a:fld>
            <a:endParaRPr lang="en-US" dirty="0"/>
          </a:p>
        </p:txBody>
      </p:sp>
      <p:sp>
        <p:nvSpPr>
          <p:cNvPr id="8" name="Text Placeholder 7">
            <a:extLst>
              <a:ext uri="{FF2B5EF4-FFF2-40B4-BE49-F238E27FC236}">
                <a16:creationId xmlns:a16="http://schemas.microsoft.com/office/drawing/2014/main" id="{1834EE70-69B9-495A-8706-1D112E564EAF}"/>
              </a:ext>
            </a:extLst>
          </p:cNvPr>
          <p:cNvSpPr>
            <a:spLocks noGrp="1"/>
          </p:cNvSpPr>
          <p:nvPr>
            <p:ph type="body" sz="quarter" idx="12"/>
          </p:nvPr>
        </p:nvSpPr>
        <p:spPr/>
        <p:txBody>
          <a:bodyPr/>
          <a:lstStyle/>
          <a:p>
            <a:endParaRPr lang="en-US" dirty="0"/>
          </a:p>
        </p:txBody>
      </p:sp>
      <p:sp>
        <p:nvSpPr>
          <p:cNvPr id="21" name="TextBox 20">
            <a:extLst>
              <a:ext uri="{FF2B5EF4-FFF2-40B4-BE49-F238E27FC236}">
                <a16:creationId xmlns:a16="http://schemas.microsoft.com/office/drawing/2014/main" id="{9F9B91E9-4837-4273-808E-33B4B5F7A00B}"/>
              </a:ext>
            </a:extLst>
          </p:cNvPr>
          <p:cNvSpPr txBox="1"/>
          <p:nvPr/>
        </p:nvSpPr>
        <p:spPr>
          <a:xfrm>
            <a:off x="409396" y="1564209"/>
            <a:ext cx="3657600" cy="3785652"/>
          </a:xfrm>
          <a:prstGeom prst="rect">
            <a:avLst/>
          </a:prstGeom>
          <a:noFill/>
        </p:spPr>
        <p:txBody>
          <a:bodyPr wrap="square" rtlCol="0">
            <a:spAutoFit/>
          </a:bodyPr>
          <a:lstStyle/>
          <a:p>
            <a:r>
              <a:rPr lang="en-US" sz="1600" dirty="0"/>
              <a:t>An email has multiple parts – Most email clients automatically hide the metadata headers associated with your emails</a:t>
            </a:r>
          </a:p>
          <a:p>
            <a:endParaRPr lang="en-US" sz="1600" dirty="0"/>
          </a:p>
          <a:p>
            <a:r>
              <a:rPr lang="en-US" sz="1600" dirty="0"/>
              <a:t>Every email header contains a minimum of 31 metadata tags, including:</a:t>
            </a:r>
          </a:p>
          <a:p>
            <a:pPr marL="285750" indent="-285750">
              <a:buFont typeface="Arial" panose="020B0604020202020204" pitchFamily="34" charset="0"/>
              <a:buChar char="•"/>
            </a:pPr>
            <a:r>
              <a:rPr lang="en-US" sz="1600" dirty="0"/>
              <a:t>Recipient Email</a:t>
            </a:r>
          </a:p>
          <a:p>
            <a:pPr marL="285750" indent="-285750">
              <a:buFont typeface="Arial" panose="020B0604020202020204" pitchFamily="34" charset="0"/>
              <a:buChar char="•"/>
            </a:pPr>
            <a:r>
              <a:rPr lang="en-US" sz="1600" dirty="0"/>
              <a:t>Recipient IP Address</a:t>
            </a:r>
          </a:p>
          <a:p>
            <a:pPr marL="285750" indent="-285750">
              <a:buFont typeface="Arial" panose="020B0604020202020204" pitchFamily="34" charset="0"/>
              <a:buChar char="•"/>
            </a:pPr>
            <a:r>
              <a:rPr lang="en-US" sz="1600" dirty="0"/>
              <a:t>Sender IP Address</a:t>
            </a:r>
          </a:p>
          <a:p>
            <a:pPr marL="285750" indent="-285750">
              <a:buFont typeface="Arial" panose="020B0604020202020204" pitchFamily="34" charset="0"/>
              <a:buChar char="•"/>
            </a:pPr>
            <a:r>
              <a:rPr lang="en-US" sz="1600" dirty="0"/>
              <a:t>Sender Email</a:t>
            </a:r>
          </a:p>
          <a:p>
            <a:pPr marL="285750" indent="-285750">
              <a:buFont typeface="Arial" panose="020B0604020202020204" pitchFamily="34" charset="0"/>
              <a:buChar char="•"/>
            </a:pPr>
            <a:r>
              <a:rPr lang="en-US" sz="1600" dirty="0"/>
              <a:t>Date and Time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Email metadata can be protected via a “container file” such as a PST</a:t>
            </a:r>
          </a:p>
        </p:txBody>
      </p:sp>
      <p:sp>
        <p:nvSpPr>
          <p:cNvPr id="22" name="TextBox 21">
            <a:extLst>
              <a:ext uri="{FF2B5EF4-FFF2-40B4-BE49-F238E27FC236}">
                <a16:creationId xmlns:a16="http://schemas.microsoft.com/office/drawing/2014/main" id="{E2DF8B2E-8550-482A-AD53-08B403384CD4}"/>
              </a:ext>
            </a:extLst>
          </p:cNvPr>
          <p:cNvSpPr txBox="1"/>
          <p:nvPr/>
        </p:nvSpPr>
        <p:spPr>
          <a:xfrm>
            <a:off x="4857505" y="1499556"/>
            <a:ext cx="3429000" cy="369332"/>
          </a:xfrm>
          <a:prstGeom prst="rect">
            <a:avLst/>
          </a:prstGeom>
          <a:noFill/>
        </p:spPr>
        <p:txBody>
          <a:bodyPr wrap="square" rtlCol="0">
            <a:spAutoFit/>
          </a:bodyPr>
          <a:lstStyle/>
          <a:p>
            <a:pPr algn="ctr"/>
            <a:r>
              <a:rPr lang="en-US" dirty="0"/>
              <a:t>Email Header MetaData</a:t>
            </a:r>
          </a:p>
        </p:txBody>
      </p:sp>
      <p:sp>
        <p:nvSpPr>
          <p:cNvPr id="2" name="Rectangle 1">
            <a:extLst>
              <a:ext uri="{FF2B5EF4-FFF2-40B4-BE49-F238E27FC236}">
                <a16:creationId xmlns:a16="http://schemas.microsoft.com/office/drawing/2014/main" id="{802A377F-4038-4C18-8D5A-BD7B7BDAC7A0}"/>
              </a:ext>
            </a:extLst>
          </p:cNvPr>
          <p:cNvSpPr/>
          <p:nvPr/>
        </p:nvSpPr>
        <p:spPr>
          <a:xfrm>
            <a:off x="7543800" y="4114800"/>
            <a:ext cx="1219200" cy="88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buAutoNum type="arabicPeriod"/>
            </a:pPr>
            <a:r>
              <a:rPr lang="en-US" sz="800" dirty="0">
                <a:solidFill>
                  <a:srgbClr val="FF0000"/>
                </a:solidFill>
                <a:latin typeface="Calibri" panose="020F0502020204030204" pitchFamily="34" charset="0"/>
              </a:rPr>
              <a:t>Recipient Email</a:t>
            </a:r>
          </a:p>
          <a:p>
            <a:pPr marL="114300" indent="-114300">
              <a:buAutoNum type="arabicPeriod"/>
            </a:pPr>
            <a:r>
              <a:rPr lang="en-US" sz="800" dirty="0">
                <a:solidFill>
                  <a:srgbClr val="FF0000"/>
                </a:solidFill>
                <a:latin typeface="Calibri" panose="020F0502020204030204" pitchFamily="34" charset="0"/>
              </a:rPr>
              <a:t>Recipient IP Address (Location)</a:t>
            </a:r>
          </a:p>
          <a:p>
            <a:pPr marL="114300" indent="-114300">
              <a:buAutoNum type="arabicPeriod"/>
            </a:pPr>
            <a:r>
              <a:rPr lang="en-US" sz="800" dirty="0">
                <a:solidFill>
                  <a:srgbClr val="FF0000"/>
                </a:solidFill>
                <a:latin typeface="Calibri" panose="020F0502020204030204" pitchFamily="34" charset="0"/>
              </a:rPr>
              <a:t>Sender IP Address</a:t>
            </a:r>
          </a:p>
          <a:p>
            <a:pPr marL="114300" indent="-114300">
              <a:buFont typeface="+mj-lt"/>
              <a:buAutoNum type="arabicPeriod"/>
            </a:pPr>
            <a:r>
              <a:rPr lang="en-US" sz="800" dirty="0">
                <a:solidFill>
                  <a:srgbClr val="FF0000"/>
                </a:solidFill>
                <a:latin typeface="Calibri" panose="020F0502020204030204" pitchFamily="34" charset="0"/>
              </a:rPr>
              <a:t>Sender Email Address</a:t>
            </a:r>
          </a:p>
          <a:p>
            <a:pPr marL="114300" indent="-114300">
              <a:buFont typeface="+mj-lt"/>
              <a:buAutoNum type="arabicPeriod"/>
            </a:pPr>
            <a:r>
              <a:rPr lang="en-US" sz="800" dirty="0">
                <a:solidFill>
                  <a:srgbClr val="FF0000"/>
                </a:solidFill>
                <a:latin typeface="Calibri" panose="020F0502020204030204" pitchFamily="34" charset="0"/>
              </a:rPr>
              <a:t>Date and Time</a:t>
            </a:r>
          </a:p>
        </p:txBody>
      </p:sp>
      <p:pic>
        <p:nvPicPr>
          <p:cNvPr id="10" name="Content Placeholder 9">
            <a:extLst>
              <a:ext uri="{FF2B5EF4-FFF2-40B4-BE49-F238E27FC236}">
                <a16:creationId xmlns:a16="http://schemas.microsoft.com/office/drawing/2014/main" id="{AC2F2BE3-89AA-4AA5-A4B7-4E69115B88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937"/>
          <a:stretch/>
        </p:blipFill>
        <p:spPr>
          <a:xfrm>
            <a:off x="4285948" y="1565647"/>
            <a:ext cx="4572114" cy="3962234"/>
          </a:xfr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340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6183E3-3FBB-42C6-9173-38D807C6861B}"/>
              </a:ext>
            </a:extLst>
          </p:cNvPr>
          <p:cNvSpPr>
            <a:spLocks noGrp="1"/>
          </p:cNvSpPr>
          <p:nvPr>
            <p:ph type="title"/>
          </p:nvPr>
        </p:nvSpPr>
        <p:spPr/>
        <p:txBody>
          <a:bodyPr/>
          <a:lstStyle/>
          <a:p>
            <a:r>
              <a:rPr lang="en-US" dirty="0"/>
              <a:t>What is Metadata?</a:t>
            </a:r>
          </a:p>
        </p:txBody>
      </p:sp>
      <p:sp>
        <p:nvSpPr>
          <p:cNvPr id="7" name="Content Placeholder 6">
            <a:extLst>
              <a:ext uri="{FF2B5EF4-FFF2-40B4-BE49-F238E27FC236}">
                <a16:creationId xmlns:a16="http://schemas.microsoft.com/office/drawing/2014/main" id="{DF169A3D-EE2A-44B9-8D1D-C0B50743FD2A}"/>
              </a:ext>
            </a:extLst>
          </p:cNvPr>
          <p:cNvSpPr>
            <a:spLocks noGrp="1"/>
          </p:cNvSpPr>
          <p:nvPr>
            <p:ph idx="1"/>
          </p:nvPr>
        </p:nvSpPr>
        <p:spPr>
          <a:xfrm>
            <a:off x="178215" y="1143000"/>
            <a:ext cx="4114800" cy="6507163"/>
          </a:xfrm>
        </p:spPr>
        <p:txBody>
          <a:bodyPr/>
          <a:lstStyle/>
          <a:p>
            <a:pPr marL="0" lvl="0" indent="0">
              <a:buNone/>
            </a:pPr>
            <a:r>
              <a:rPr lang="en-US" dirty="0"/>
              <a:t>Metadata commonly refers data attributes of a file. </a:t>
            </a:r>
          </a:p>
          <a:p>
            <a:pPr marL="0" lvl="0" indent="0">
              <a:buNone/>
            </a:pPr>
            <a:endParaRPr lang="en-US" sz="400" dirty="0"/>
          </a:p>
          <a:p>
            <a:pPr lvl="0"/>
            <a:r>
              <a:rPr lang="en-US" b="1" dirty="0"/>
              <a:t>System-Generated Metadata: </a:t>
            </a:r>
            <a:r>
              <a:rPr lang="en-US" dirty="0"/>
              <a:t>Information about a file that is created and applied to a file </a:t>
            </a:r>
            <a:r>
              <a:rPr lang="en-US" b="1" i="1" dirty="0"/>
              <a:t>by a computer process or application</a:t>
            </a:r>
            <a:r>
              <a:rPr lang="en-US" dirty="0"/>
              <a:t>. Includes the date a file was created, modified or accessed (“MAC” dates”), and can include where a file was stored (the “file path”).</a:t>
            </a:r>
          </a:p>
          <a:p>
            <a:pPr marL="0" lvl="0" indent="0">
              <a:buNone/>
            </a:pPr>
            <a:r>
              <a:rPr lang="en-US" sz="400" dirty="0"/>
              <a:t> </a:t>
            </a:r>
          </a:p>
          <a:p>
            <a:pPr lvl="0"/>
            <a:r>
              <a:rPr lang="en-US" b="1" dirty="0"/>
              <a:t>User Created Metadata: </a:t>
            </a:r>
            <a:r>
              <a:rPr lang="en-US" dirty="0"/>
              <a:t>Information about a file that is created and applied to a file </a:t>
            </a:r>
            <a:r>
              <a:rPr lang="en-US" b="1" i="1" dirty="0"/>
              <a:t>by a user</a:t>
            </a:r>
            <a:r>
              <a:rPr lang="en-US" dirty="0"/>
              <a:t>. Examples: the addressees of an email or annotations/comments to a document.</a:t>
            </a:r>
          </a:p>
          <a:p>
            <a:pPr marL="0" lvl="0" indent="0">
              <a:buNone/>
            </a:pPr>
            <a:endParaRPr lang="en-US" sz="1050" dirty="0"/>
          </a:p>
          <a:p>
            <a:pPr marL="0" indent="0">
              <a:buNone/>
            </a:pPr>
            <a:r>
              <a:rPr lang="en-US" dirty="0"/>
              <a:t>Metadata tags are </a:t>
            </a:r>
            <a:r>
              <a:rPr lang="en-US" b="1" i="1" dirty="0"/>
              <a:t>not static and be changed</a:t>
            </a:r>
            <a:r>
              <a:rPr lang="en-US" dirty="0"/>
              <a:t>, either purposefully or inadvertently.</a:t>
            </a:r>
          </a:p>
          <a:p>
            <a:pPr marL="0" indent="0">
              <a:buNone/>
            </a:pPr>
            <a:endParaRPr lang="en-US" sz="400" dirty="0"/>
          </a:p>
          <a:p>
            <a:r>
              <a:rPr lang="en-US" dirty="0"/>
              <a:t>Example:  A Word document’s create date can be changed by simply copying the file to another storage device.</a:t>
            </a:r>
          </a:p>
          <a:p>
            <a:endParaRPr lang="en-US" sz="400" dirty="0"/>
          </a:p>
          <a:p>
            <a:pPr marL="0" indent="0">
              <a:buNone/>
            </a:pPr>
            <a:r>
              <a:rPr lang="en-US" dirty="0"/>
              <a:t>Proper handling of files includes protecting the files by using software that protects the metadata, or in the case of email, preserving it in a container (PST) file.  </a:t>
            </a:r>
          </a:p>
          <a:p>
            <a:pPr lvl="0"/>
            <a:endParaRPr lang="en-US" dirty="0"/>
          </a:p>
          <a:p>
            <a:pPr marL="0" indent="0">
              <a:buNone/>
            </a:pPr>
            <a:endParaRPr lang="en-US" dirty="0"/>
          </a:p>
        </p:txBody>
      </p:sp>
      <p:sp>
        <p:nvSpPr>
          <p:cNvPr id="4" name="Footer Placeholder 3">
            <a:extLst>
              <a:ext uri="{FF2B5EF4-FFF2-40B4-BE49-F238E27FC236}">
                <a16:creationId xmlns:a16="http://schemas.microsoft.com/office/drawing/2014/main" id="{D6AD8D5F-C2A0-4542-84F7-7B1C6675C71B}"/>
              </a:ext>
            </a:extLst>
          </p:cNvPr>
          <p:cNvSpPr>
            <a:spLocks noGrp="1"/>
          </p:cNvSpPr>
          <p:nvPr>
            <p:ph type="ftr" sz="quarter" idx="10"/>
          </p:nvPr>
        </p:nvSpPr>
        <p:spPr/>
        <p:txBody>
          <a:bodyPr/>
          <a:lstStyle/>
          <a:p>
            <a:r>
              <a:rPr lang="en-US" dirty="0"/>
              <a:t>Privileged and Confidential – For Discussion Purposes Only</a:t>
            </a:r>
          </a:p>
        </p:txBody>
      </p:sp>
      <p:sp>
        <p:nvSpPr>
          <p:cNvPr id="5" name="Slide Number Placeholder 4">
            <a:extLst>
              <a:ext uri="{FF2B5EF4-FFF2-40B4-BE49-F238E27FC236}">
                <a16:creationId xmlns:a16="http://schemas.microsoft.com/office/drawing/2014/main" id="{D1670685-3987-4F88-B9C5-B75F7397120D}"/>
              </a:ext>
            </a:extLst>
          </p:cNvPr>
          <p:cNvSpPr>
            <a:spLocks noGrp="1"/>
          </p:cNvSpPr>
          <p:nvPr>
            <p:ph type="sldNum" sz="quarter" idx="11"/>
          </p:nvPr>
        </p:nvSpPr>
        <p:spPr/>
        <p:txBody>
          <a:bodyPr/>
          <a:lstStyle/>
          <a:p>
            <a:fld id="{1C6C27E5-FC22-48E1-9726-0D77B4462E63}" type="slidenum">
              <a:rPr lang="en-US" smtClean="0"/>
              <a:pPr/>
              <a:t>3</a:t>
            </a:fld>
            <a:endParaRPr lang="en-US" dirty="0"/>
          </a:p>
        </p:txBody>
      </p:sp>
      <p:sp>
        <p:nvSpPr>
          <p:cNvPr id="8" name="Text Placeholder 7">
            <a:extLst>
              <a:ext uri="{FF2B5EF4-FFF2-40B4-BE49-F238E27FC236}">
                <a16:creationId xmlns:a16="http://schemas.microsoft.com/office/drawing/2014/main" id="{8EA9E198-F97F-4CCC-8AD2-8C4973FC6FA5}"/>
              </a:ext>
            </a:extLst>
          </p:cNvPr>
          <p:cNvSpPr>
            <a:spLocks noGrp="1"/>
          </p:cNvSpPr>
          <p:nvPr>
            <p:ph type="body" sz="quarter" idx="12"/>
          </p:nvPr>
        </p:nvSpPr>
        <p:spPr/>
        <p:txBody>
          <a:bodyPr/>
          <a:lstStyle/>
          <a:p>
            <a:endParaRPr lang="en-US" dirty="0"/>
          </a:p>
        </p:txBody>
      </p:sp>
      <p:pic>
        <p:nvPicPr>
          <p:cNvPr id="10" name="Picture 9">
            <a:extLst>
              <a:ext uri="{FF2B5EF4-FFF2-40B4-BE49-F238E27FC236}">
                <a16:creationId xmlns:a16="http://schemas.microsoft.com/office/drawing/2014/main" id="{90DC8E51-27E7-4B84-8C6D-4FE50E556E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475" y="3018551"/>
            <a:ext cx="2908460" cy="2908460"/>
          </a:xfrm>
          <a:prstGeom prst="rect">
            <a:avLst/>
          </a:prstGeom>
        </p:spPr>
      </p:pic>
      <p:sp>
        <p:nvSpPr>
          <p:cNvPr id="15" name="Rectangle 14">
            <a:extLst>
              <a:ext uri="{FF2B5EF4-FFF2-40B4-BE49-F238E27FC236}">
                <a16:creationId xmlns:a16="http://schemas.microsoft.com/office/drawing/2014/main" id="{192862FF-FF6C-47A1-8475-1C33891FFC8A}"/>
              </a:ext>
            </a:extLst>
          </p:cNvPr>
          <p:cNvSpPr/>
          <p:nvPr/>
        </p:nvSpPr>
        <p:spPr>
          <a:xfrm>
            <a:off x="6494385" y="4154593"/>
            <a:ext cx="728639" cy="624547"/>
          </a:xfrm>
          <a:prstGeom prst="rect">
            <a:avLst/>
          </a:prstGeom>
          <a:solidFill>
            <a:schemeClr val="bg1"/>
          </a:solidFill>
          <a:ln w="38100">
            <a:solidFill>
              <a:srgbClr val="F89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8F3EB69-19EE-48EF-97E0-609CA7179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7148" y="4205310"/>
            <a:ext cx="523112" cy="523112"/>
          </a:xfrm>
          <a:prstGeom prst="rect">
            <a:avLst/>
          </a:prstGeom>
        </p:spPr>
      </p:pic>
      <p:pic>
        <p:nvPicPr>
          <p:cNvPr id="16" name="Picture 15">
            <a:extLst>
              <a:ext uri="{FF2B5EF4-FFF2-40B4-BE49-F238E27FC236}">
                <a16:creationId xmlns:a16="http://schemas.microsoft.com/office/drawing/2014/main" id="{403F3B9E-0F21-4BA7-BB07-497A339FFB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112" y="3767651"/>
            <a:ext cx="393022" cy="393022"/>
          </a:xfrm>
          <a:prstGeom prst="rect">
            <a:avLst/>
          </a:prstGeom>
        </p:spPr>
      </p:pic>
      <p:pic>
        <p:nvPicPr>
          <p:cNvPr id="20" name="Picture 19">
            <a:extLst>
              <a:ext uri="{FF2B5EF4-FFF2-40B4-BE49-F238E27FC236}">
                <a16:creationId xmlns:a16="http://schemas.microsoft.com/office/drawing/2014/main" id="{C9C748FC-DC00-4D88-A3C3-22CE4C0EA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193" y="3457659"/>
            <a:ext cx="393022" cy="393022"/>
          </a:xfrm>
          <a:prstGeom prst="rect">
            <a:avLst/>
          </a:prstGeom>
        </p:spPr>
      </p:pic>
      <p:pic>
        <p:nvPicPr>
          <p:cNvPr id="24" name="Picture 23">
            <a:extLst>
              <a:ext uri="{FF2B5EF4-FFF2-40B4-BE49-F238E27FC236}">
                <a16:creationId xmlns:a16="http://schemas.microsoft.com/office/drawing/2014/main" id="{57F7ED0D-D483-4776-810B-E9AD79ED43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5356" y="1299535"/>
            <a:ext cx="1233471" cy="1233471"/>
          </a:xfrm>
          <a:prstGeom prst="rect">
            <a:avLst/>
          </a:prstGeom>
        </p:spPr>
      </p:pic>
      <p:pic>
        <p:nvPicPr>
          <p:cNvPr id="25" name="Picture 24">
            <a:extLst>
              <a:ext uri="{FF2B5EF4-FFF2-40B4-BE49-F238E27FC236}">
                <a16:creationId xmlns:a16="http://schemas.microsoft.com/office/drawing/2014/main" id="{C89A22A6-3304-456A-BC80-321574E5D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5356" y="4280700"/>
            <a:ext cx="393022" cy="393022"/>
          </a:xfrm>
          <a:prstGeom prst="rect">
            <a:avLst/>
          </a:prstGeom>
        </p:spPr>
      </p:pic>
      <p:pic>
        <p:nvPicPr>
          <p:cNvPr id="26" name="Picture 25">
            <a:extLst>
              <a:ext uri="{FF2B5EF4-FFF2-40B4-BE49-F238E27FC236}">
                <a16:creationId xmlns:a16="http://schemas.microsoft.com/office/drawing/2014/main" id="{B1AC66D5-3105-4DD9-B59B-DB2F7C5090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193" y="5095997"/>
            <a:ext cx="393022" cy="393022"/>
          </a:xfrm>
          <a:prstGeom prst="rect">
            <a:avLst/>
          </a:prstGeom>
        </p:spPr>
      </p:pic>
      <p:pic>
        <p:nvPicPr>
          <p:cNvPr id="27" name="Picture 26">
            <a:extLst>
              <a:ext uri="{FF2B5EF4-FFF2-40B4-BE49-F238E27FC236}">
                <a16:creationId xmlns:a16="http://schemas.microsoft.com/office/drawing/2014/main" id="{D6C30548-109D-43A8-B0F1-F4CCD92BC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9031" y="4282868"/>
            <a:ext cx="393022" cy="393022"/>
          </a:xfrm>
          <a:prstGeom prst="rect">
            <a:avLst/>
          </a:prstGeom>
        </p:spPr>
      </p:pic>
      <p:pic>
        <p:nvPicPr>
          <p:cNvPr id="28" name="Picture 27">
            <a:extLst>
              <a:ext uri="{FF2B5EF4-FFF2-40B4-BE49-F238E27FC236}">
                <a16:creationId xmlns:a16="http://schemas.microsoft.com/office/drawing/2014/main" id="{5BBFAB62-15E2-4DA4-A70C-06329E0C1D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742" y="3767651"/>
            <a:ext cx="393022" cy="393022"/>
          </a:xfrm>
          <a:prstGeom prst="rect">
            <a:avLst/>
          </a:prstGeom>
        </p:spPr>
      </p:pic>
      <p:pic>
        <p:nvPicPr>
          <p:cNvPr id="29" name="Picture 28">
            <a:extLst>
              <a:ext uri="{FF2B5EF4-FFF2-40B4-BE49-F238E27FC236}">
                <a16:creationId xmlns:a16="http://schemas.microsoft.com/office/drawing/2014/main" id="{7A38FF0A-7C8A-4D5F-8D84-D4361D23E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742" y="4793749"/>
            <a:ext cx="393022" cy="393022"/>
          </a:xfrm>
          <a:prstGeom prst="rect">
            <a:avLst/>
          </a:prstGeom>
        </p:spPr>
      </p:pic>
      <p:pic>
        <p:nvPicPr>
          <p:cNvPr id="30" name="Picture 29">
            <a:extLst>
              <a:ext uri="{FF2B5EF4-FFF2-40B4-BE49-F238E27FC236}">
                <a16:creationId xmlns:a16="http://schemas.microsoft.com/office/drawing/2014/main" id="{97366ED9-B82C-4284-B2BD-D1B2F6DC5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6917" y="4798085"/>
            <a:ext cx="393022" cy="393022"/>
          </a:xfrm>
          <a:prstGeom prst="rect">
            <a:avLst/>
          </a:prstGeom>
        </p:spPr>
      </p:pic>
      <p:cxnSp>
        <p:nvCxnSpPr>
          <p:cNvPr id="32" name="Straight Arrow Connector 31">
            <a:extLst>
              <a:ext uri="{FF2B5EF4-FFF2-40B4-BE49-F238E27FC236}">
                <a16:creationId xmlns:a16="http://schemas.microsoft.com/office/drawing/2014/main" id="{8AF6E410-017F-42FE-B745-6CE71D8326A6}"/>
              </a:ext>
            </a:extLst>
          </p:cNvPr>
          <p:cNvCxnSpPr>
            <a:cxnSpLocks/>
          </p:cNvCxnSpPr>
          <p:nvPr/>
        </p:nvCxnSpPr>
        <p:spPr>
          <a:xfrm>
            <a:off x="5619437" y="2533006"/>
            <a:ext cx="753202" cy="924653"/>
          </a:xfrm>
          <a:prstGeom prst="straightConnector1">
            <a:avLst/>
          </a:prstGeom>
          <a:ln w="412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418C7D-28CE-4225-8F6A-CC3C929264B3}"/>
              </a:ext>
            </a:extLst>
          </p:cNvPr>
          <p:cNvCxnSpPr>
            <a:cxnSpLocks/>
            <a:stCxn id="24" idx="2"/>
          </p:cNvCxnSpPr>
          <p:nvPr/>
        </p:nvCxnSpPr>
        <p:spPr>
          <a:xfrm flipH="1">
            <a:off x="7284864" y="2533006"/>
            <a:ext cx="817228" cy="940221"/>
          </a:xfrm>
          <a:prstGeom prst="straightConnector1">
            <a:avLst/>
          </a:prstGeom>
          <a:ln w="41275">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BE7CF089-5C9B-4E27-88F3-0E862E6A17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4908" y="1473318"/>
            <a:ext cx="1019397" cy="1019397"/>
          </a:xfrm>
          <a:prstGeom prst="rect">
            <a:avLst/>
          </a:prstGeom>
        </p:spPr>
      </p:pic>
      <p:grpSp>
        <p:nvGrpSpPr>
          <p:cNvPr id="9" name="Group 8">
            <a:extLst>
              <a:ext uri="{FF2B5EF4-FFF2-40B4-BE49-F238E27FC236}">
                <a16:creationId xmlns:a16="http://schemas.microsoft.com/office/drawing/2014/main" id="{278D7BCB-642D-4612-ABF8-735EC4DA3707}"/>
              </a:ext>
            </a:extLst>
          </p:cNvPr>
          <p:cNvGrpSpPr/>
          <p:nvPr/>
        </p:nvGrpSpPr>
        <p:grpSpPr>
          <a:xfrm>
            <a:off x="5541372" y="2937585"/>
            <a:ext cx="2574450" cy="2746339"/>
            <a:chOff x="5541372" y="2937585"/>
            <a:chExt cx="2574450" cy="2746339"/>
          </a:xfrm>
        </p:grpSpPr>
        <p:sp>
          <p:nvSpPr>
            <p:cNvPr id="23" name="Rectangle 22">
              <a:extLst>
                <a:ext uri="{FF2B5EF4-FFF2-40B4-BE49-F238E27FC236}">
                  <a16:creationId xmlns:a16="http://schemas.microsoft.com/office/drawing/2014/main" id="{9D5996B5-44A4-4046-B030-8C12DCE7E477}"/>
                </a:ext>
              </a:extLst>
            </p:cNvPr>
            <p:cNvSpPr/>
            <p:nvPr/>
          </p:nvSpPr>
          <p:spPr>
            <a:xfrm>
              <a:off x="5541372" y="3222530"/>
              <a:ext cx="2574450" cy="2461394"/>
            </a:xfrm>
            <a:prstGeom prst="rect">
              <a:avLst/>
            </a:prstGeom>
            <a:noFill/>
            <a:ln w="38100">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72ACC1-7E10-411B-8171-EBFA903D6350}"/>
                </a:ext>
              </a:extLst>
            </p:cNvPr>
            <p:cNvSpPr/>
            <p:nvPr/>
          </p:nvSpPr>
          <p:spPr>
            <a:xfrm>
              <a:off x="6736244" y="3162373"/>
              <a:ext cx="248278" cy="109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01D04D76-95F6-49C4-9BB6-2288FF1609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1697" y="2937585"/>
              <a:ext cx="432324" cy="432324"/>
            </a:xfrm>
            <a:prstGeom prst="rect">
              <a:avLst/>
            </a:prstGeom>
          </p:spPr>
        </p:pic>
      </p:grpSp>
    </p:spTree>
    <p:extLst>
      <p:ext uri="{BB962C8B-B14F-4D97-AF65-F5344CB8AC3E}">
        <p14:creationId xmlns:p14="http://schemas.microsoft.com/office/powerpoint/2010/main" val="35292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20816 -0.2132 L 2.77778E-6 2.22222E-6 " pathEditMode="relative" rAng="0" ptsTypes="AA">
                                      <p:cBhvr>
                                        <p:cTn id="8" dur="200" fill="hold"/>
                                        <p:tgtEl>
                                          <p:spTgt spid="16"/>
                                        </p:tgtEl>
                                        <p:attrNameLst>
                                          <p:attrName>ppt_x</p:attrName>
                                          <p:attrName>ppt_y</p:attrName>
                                        </p:attrNameLst>
                                      </p:cBhvr>
                                      <p:rCtr x="-10226" y="10648"/>
                                    </p:animMotion>
                                  </p:childTnLst>
                                </p:cTn>
                              </p:par>
                              <p:par>
                                <p:cTn id="9" presetID="1" presetClass="entr" presetSubtype="0" fill="hold" nodeType="withEffect">
                                  <p:stCondLst>
                                    <p:cond delay="200"/>
                                  </p:stCondLst>
                                  <p:childTnLst>
                                    <p:set>
                                      <p:cBhvr>
                                        <p:cTn id="10" dur="1" fill="hold">
                                          <p:stCondLst>
                                            <p:cond delay="0"/>
                                          </p:stCondLst>
                                        </p:cTn>
                                        <p:tgtEl>
                                          <p:spTgt spid="20"/>
                                        </p:tgtEl>
                                        <p:attrNameLst>
                                          <p:attrName>style.visibility</p:attrName>
                                        </p:attrNameLst>
                                      </p:cBhvr>
                                      <p:to>
                                        <p:strVal val="visible"/>
                                      </p:to>
                                    </p:set>
                                  </p:childTnLst>
                                </p:cTn>
                              </p:par>
                              <p:par>
                                <p:cTn id="11" presetID="42" presetClass="path" presetSubtype="0" accel="50000" decel="50000" fill="hold" nodeType="withEffect">
                                  <p:stCondLst>
                                    <p:cond delay="200"/>
                                  </p:stCondLst>
                                  <p:childTnLst>
                                    <p:animMotion origin="layout" path="M -0.1441 -0.16343 L 1.11022E-16 2.59259E-6 " pathEditMode="relative" rAng="0" ptsTypes="AA">
                                      <p:cBhvr>
                                        <p:cTn id="12" dur="200" fill="hold"/>
                                        <p:tgtEl>
                                          <p:spTgt spid="20"/>
                                        </p:tgtEl>
                                        <p:attrNameLst>
                                          <p:attrName>ppt_x</p:attrName>
                                          <p:attrName>ppt_y</p:attrName>
                                        </p:attrNameLst>
                                      </p:cBhvr>
                                      <p:rCtr x="7205" y="8148"/>
                                    </p:animMotion>
                                  </p:childTnLst>
                                </p:cTn>
                              </p:par>
                              <p:par>
                                <p:cTn id="13" presetID="1" presetClass="entr" presetSubtype="0" fill="hold" nodeType="withEffect">
                                  <p:stCondLst>
                                    <p:cond delay="400"/>
                                  </p:stCondLst>
                                  <p:childTnLst>
                                    <p:set>
                                      <p:cBhvr>
                                        <p:cTn id="14" dur="1" fill="hold">
                                          <p:stCondLst>
                                            <p:cond delay="0"/>
                                          </p:stCondLst>
                                        </p:cTn>
                                        <p:tgtEl>
                                          <p:spTgt spid="28"/>
                                        </p:tgtEl>
                                        <p:attrNameLst>
                                          <p:attrName>style.visibility</p:attrName>
                                        </p:attrNameLst>
                                      </p:cBhvr>
                                      <p:to>
                                        <p:strVal val="visible"/>
                                      </p:to>
                                    </p:set>
                                  </p:childTnLst>
                                </p:cTn>
                              </p:par>
                              <p:par>
                                <p:cTn id="15" presetID="42" presetClass="path" presetSubtype="0" accel="50000" decel="50000" fill="hold" nodeType="withEffect">
                                  <p:stCondLst>
                                    <p:cond delay="400"/>
                                  </p:stCondLst>
                                  <p:childTnLst>
                                    <p:animMotion origin="layout" path="M 0.0651 -0.21134 L -5.55556E-7 2.22222E-6 " pathEditMode="relative" rAng="0" ptsTypes="AA">
                                      <p:cBhvr>
                                        <p:cTn id="16" dur="200" fill="hold"/>
                                        <p:tgtEl>
                                          <p:spTgt spid="28"/>
                                        </p:tgtEl>
                                        <p:attrNameLst>
                                          <p:attrName>ppt_x</p:attrName>
                                          <p:attrName>ppt_y</p:attrName>
                                        </p:attrNameLst>
                                      </p:cBhvr>
                                      <p:rCtr x="-3247" y="10556"/>
                                    </p:animMotion>
                                  </p:childTnLst>
                                </p:cTn>
                              </p:par>
                              <p:par>
                                <p:cTn id="17" presetID="1" presetClass="entr" presetSubtype="0" fill="hold" nodeType="withEffect">
                                  <p:stCondLst>
                                    <p:cond delay="600"/>
                                  </p:stCondLst>
                                  <p:childTnLst>
                                    <p:set>
                                      <p:cBhvr>
                                        <p:cTn id="18" dur="1" fill="hold">
                                          <p:stCondLst>
                                            <p:cond delay="0"/>
                                          </p:stCondLst>
                                        </p:cTn>
                                        <p:tgtEl>
                                          <p:spTgt spid="25"/>
                                        </p:tgtEl>
                                        <p:attrNameLst>
                                          <p:attrName>style.visibility</p:attrName>
                                        </p:attrNameLst>
                                      </p:cBhvr>
                                      <p:to>
                                        <p:strVal val="visible"/>
                                      </p:to>
                                    </p:set>
                                  </p:childTnLst>
                                </p:cTn>
                              </p:par>
                              <p:par>
                                <p:cTn id="19" presetID="42" presetClass="path" presetSubtype="0" accel="50000" decel="50000" fill="hold" nodeType="withEffect">
                                  <p:stCondLst>
                                    <p:cond delay="600"/>
                                  </p:stCondLst>
                                  <p:childTnLst>
                                    <p:animMotion origin="layout" path="M -0.23177 -0.28334 L -4.72222E-6 4.44444E-6 " pathEditMode="relative" rAng="0" ptsTypes="AA">
                                      <p:cBhvr>
                                        <p:cTn id="20" dur="200" fill="hold"/>
                                        <p:tgtEl>
                                          <p:spTgt spid="25"/>
                                        </p:tgtEl>
                                        <p:attrNameLst>
                                          <p:attrName>ppt_x</p:attrName>
                                          <p:attrName>ppt_y</p:attrName>
                                        </p:attrNameLst>
                                      </p:cBhvr>
                                      <p:rCtr x="11701" y="14306"/>
                                    </p:animMotion>
                                  </p:childTnLst>
                                </p:cTn>
                              </p:par>
                              <p:par>
                                <p:cTn id="21" presetID="1" presetClass="entr" presetSubtype="0" fill="hold" nodeType="withEffect">
                                  <p:stCondLst>
                                    <p:cond delay="800"/>
                                  </p:stCondLst>
                                  <p:childTnLst>
                                    <p:set>
                                      <p:cBhvr>
                                        <p:cTn id="22" dur="1" fill="hold">
                                          <p:stCondLst>
                                            <p:cond delay="0"/>
                                          </p:stCondLst>
                                        </p:cTn>
                                        <p:tgtEl>
                                          <p:spTgt spid="29"/>
                                        </p:tgtEl>
                                        <p:attrNameLst>
                                          <p:attrName>style.visibility</p:attrName>
                                        </p:attrNameLst>
                                      </p:cBhvr>
                                      <p:to>
                                        <p:strVal val="visible"/>
                                      </p:to>
                                    </p:set>
                                  </p:childTnLst>
                                </p:cTn>
                              </p:par>
                              <p:par>
                                <p:cTn id="23" presetID="42" presetClass="path" presetSubtype="0" accel="50000" decel="50000" fill="hold" nodeType="withEffect">
                                  <p:stCondLst>
                                    <p:cond delay="800"/>
                                  </p:stCondLst>
                                  <p:childTnLst>
                                    <p:animMotion origin="layout" path="M 0.06198 -0.36088 L 2.22222E-6 -3.33333E-6 " pathEditMode="relative" rAng="0" ptsTypes="AA">
                                      <p:cBhvr>
                                        <p:cTn id="24" dur="200" fill="hold"/>
                                        <p:tgtEl>
                                          <p:spTgt spid="29"/>
                                        </p:tgtEl>
                                        <p:attrNameLst>
                                          <p:attrName>ppt_x</p:attrName>
                                          <p:attrName>ppt_y</p:attrName>
                                        </p:attrNameLst>
                                      </p:cBhvr>
                                      <p:rCtr x="-3073" y="18333"/>
                                    </p:animMotion>
                                  </p:childTnLst>
                                </p:cTn>
                              </p:par>
                              <p:par>
                                <p:cTn id="25" presetID="1" presetClass="entr" presetSubtype="0" fill="hold" nodeType="withEffect">
                                  <p:stCondLst>
                                    <p:cond delay="1000"/>
                                  </p:stCondLst>
                                  <p:childTnLst>
                                    <p:set>
                                      <p:cBhvr>
                                        <p:cTn id="26" dur="1" fill="hold">
                                          <p:stCondLst>
                                            <p:cond delay="0"/>
                                          </p:stCondLst>
                                        </p:cTn>
                                        <p:tgtEl>
                                          <p:spTgt spid="26"/>
                                        </p:tgtEl>
                                        <p:attrNameLst>
                                          <p:attrName>style.visibility</p:attrName>
                                        </p:attrNameLst>
                                      </p:cBhvr>
                                      <p:to>
                                        <p:strVal val="visible"/>
                                      </p:to>
                                    </p:set>
                                  </p:childTnLst>
                                </p:cTn>
                              </p:par>
                              <p:par>
                                <p:cTn id="27" presetID="42" presetClass="path" presetSubtype="0" accel="50000" decel="50000" fill="hold" nodeType="withEffect">
                                  <p:stCondLst>
                                    <p:cond delay="1000"/>
                                  </p:stCondLst>
                                  <p:childTnLst>
                                    <p:animMotion origin="layout" path="M -0.14167 -0.40509 L 2.77778E-7 3.33333E-6 " pathEditMode="relative" rAng="0" ptsTypes="AA">
                                      <p:cBhvr>
                                        <p:cTn id="28" dur="200" fill="hold"/>
                                        <p:tgtEl>
                                          <p:spTgt spid="26"/>
                                        </p:tgtEl>
                                        <p:attrNameLst>
                                          <p:attrName>ppt_x</p:attrName>
                                          <p:attrName>ppt_y</p:attrName>
                                        </p:attrNameLst>
                                      </p:cBhvr>
                                      <p:rCtr x="7170" y="20000"/>
                                    </p:animMotion>
                                  </p:childTnLst>
                                </p:cTn>
                              </p:par>
                              <p:par>
                                <p:cTn id="29" presetID="1" presetClass="entr" presetSubtype="0" fill="hold" nodeType="withEffect">
                                  <p:stCondLst>
                                    <p:cond delay="1200"/>
                                  </p:stCondLst>
                                  <p:childTnLst>
                                    <p:set>
                                      <p:cBhvr>
                                        <p:cTn id="30" dur="1" fill="hold">
                                          <p:stCondLst>
                                            <p:cond delay="0"/>
                                          </p:stCondLst>
                                        </p:cTn>
                                        <p:tgtEl>
                                          <p:spTgt spid="30"/>
                                        </p:tgtEl>
                                        <p:attrNameLst>
                                          <p:attrName>style.visibility</p:attrName>
                                        </p:attrNameLst>
                                      </p:cBhvr>
                                      <p:to>
                                        <p:strVal val="visible"/>
                                      </p:to>
                                    </p:set>
                                  </p:childTnLst>
                                </p:cTn>
                              </p:par>
                              <p:par>
                                <p:cTn id="31" presetID="42" presetClass="path" presetSubtype="0" accel="50000" decel="50000" fill="hold" nodeType="withEffect">
                                  <p:stCondLst>
                                    <p:cond delay="1200"/>
                                  </p:stCondLst>
                                  <p:childTnLst>
                                    <p:animMotion origin="layout" path="M 0.20885 -0.36157 L 3.05556E-6 -7.40741E-7 " pathEditMode="relative" rAng="0" ptsTypes="AA">
                                      <p:cBhvr>
                                        <p:cTn id="32" dur="200" fill="hold"/>
                                        <p:tgtEl>
                                          <p:spTgt spid="30"/>
                                        </p:tgtEl>
                                        <p:attrNameLst>
                                          <p:attrName>ppt_x</p:attrName>
                                          <p:attrName>ppt_y</p:attrName>
                                        </p:attrNameLst>
                                      </p:cBhvr>
                                      <p:rCtr x="-10451" y="18079"/>
                                    </p:animMotion>
                                  </p:childTnLst>
                                </p:cTn>
                              </p:par>
                              <p:par>
                                <p:cTn id="33" presetID="1" presetClass="entr" presetSubtype="0" fill="hold" nodeType="withEffect">
                                  <p:stCondLst>
                                    <p:cond delay="1400"/>
                                  </p:stCondLst>
                                  <p:childTnLst>
                                    <p:set>
                                      <p:cBhvr>
                                        <p:cTn id="34" dur="1" fill="hold">
                                          <p:stCondLst>
                                            <p:cond delay="0"/>
                                          </p:stCondLst>
                                        </p:cTn>
                                        <p:tgtEl>
                                          <p:spTgt spid="27"/>
                                        </p:tgtEl>
                                        <p:attrNameLst>
                                          <p:attrName>style.visibility</p:attrName>
                                        </p:attrNameLst>
                                      </p:cBhvr>
                                      <p:to>
                                        <p:strVal val="visible"/>
                                      </p:to>
                                    </p:set>
                                  </p:childTnLst>
                                </p:cTn>
                              </p:par>
                              <p:par>
                                <p:cTn id="35" presetID="42" presetClass="path" presetSubtype="0" accel="50000" decel="50000" fill="hold" nodeType="withEffect">
                                  <p:stCondLst>
                                    <p:cond delay="1400"/>
                                  </p:stCondLst>
                                  <p:childTnLst>
                                    <p:animMotion origin="layout" path="M -0.05417 -0.28634 L -3.61111E-6 4.44444E-6 " pathEditMode="relative" rAng="0" ptsTypes="AA">
                                      <p:cBhvr>
                                        <p:cTn id="36" dur="200" fill="hold"/>
                                        <p:tgtEl>
                                          <p:spTgt spid="27"/>
                                        </p:tgtEl>
                                        <p:attrNameLst>
                                          <p:attrName>ppt_x</p:attrName>
                                          <p:attrName>ppt_y</p:attrName>
                                        </p:attrNameLst>
                                      </p:cBhvr>
                                      <p:rCtr x="2830" y="14444"/>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574FA5-D9E0-4B2A-99DB-A352CE30661C}"/>
              </a:ext>
            </a:extLst>
          </p:cNvPr>
          <p:cNvSpPr>
            <a:spLocks noGrp="1"/>
          </p:cNvSpPr>
          <p:nvPr>
            <p:ph type="ftr" sz="quarter" idx="10"/>
          </p:nvPr>
        </p:nvSpPr>
        <p:spPr/>
        <p:txBody>
          <a:bodyPr/>
          <a:lstStyle/>
          <a:p>
            <a:r>
              <a:rPr lang="en-US" dirty="0"/>
              <a:t>Privileged and Confidential – For Discussion Purposes Only</a:t>
            </a:r>
          </a:p>
        </p:txBody>
      </p:sp>
      <p:sp>
        <p:nvSpPr>
          <p:cNvPr id="5" name="Slide Number Placeholder 4">
            <a:extLst>
              <a:ext uri="{FF2B5EF4-FFF2-40B4-BE49-F238E27FC236}">
                <a16:creationId xmlns:a16="http://schemas.microsoft.com/office/drawing/2014/main" id="{357BE58C-0773-469B-B6B6-C11845822BE7}"/>
              </a:ext>
            </a:extLst>
          </p:cNvPr>
          <p:cNvSpPr>
            <a:spLocks noGrp="1"/>
          </p:cNvSpPr>
          <p:nvPr>
            <p:ph type="sldNum" sz="quarter" idx="11"/>
          </p:nvPr>
        </p:nvSpPr>
        <p:spPr/>
        <p:txBody>
          <a:bodyPr/>
          <a:lstStyle/>
          <a:p>
            <a:fld id="{1C6C27E5-FC22-48E1-9726-0D77B4462E63}" type="slidenum">
              <a:rPr lang="en-US" smtClean="0"/>
              <a:pPr/>
              <a:t>4</a:t>
            </a:fld>
            <a:endParaRPr lang="en-US" dirty="0"/>
          </a:p>
        </p:txBody>
      </p:sp>
      <p:sp>
        <p:nvSpPr>
          <p:cNvPr id="12" name="Text Placeholder 11">
            <a:extLst>
              <a:ext uri="{FF2B5EF4-FFF2-40B4-BE49-F238E27FC236}">
                <a16:creationId xmlns:a16="http://schemas.microsoft.com/office/drawing/2014/main" id="{6FE09558-9520-4FED-BC71-F1E178262409}"/>
              </a:ext>
            </a:extLst>
          </p:cNvPr>
          <p:cNvSpPr>
            <a:spLocks noGrp="1"/>
          </p:cNvSpPr>
          <p:nvPr>
            <p:ph type="body" sz="quarter" idx="12"/>
          </p:nvPr>
        </p:nvSpPr>
        <p:spPr/>
        <p:txBody>
          <a:bodyPr/>
          <a:lstStyle/>
          <a:p>
            <a:endParaRPr lang="en-US" dirty="0"/>
          </a:p>
        </p:txBody>
      </p:sp>
      <p:pic>
        <p:nvPicPr>
          <p:cNvPr id="14" name="Picture 13">
            <a:extLst>
              <a:ext uri="{FF2B5EF4-FFF2-40B4-BE49-F238E27FC236}">
                <a16:creationId xmlns:a16="http://schemas.microsoft.com/office/drawing/2014/main" id="{C53878AE-29A8-45D0-B163-C5BA52F3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99" y="304800"/>
            <a:ext cx="5715002" cy="5715002"/>
          </a:xfrm>
          <a:prstGeom prst="rect">
            <a:avLst/>
          </a:prstGeom>
        </p:spPr>
      </p:pic>
    </p:spTree>
    <p:extLst>
      <p:ext uri="{BB962C8B-B14F-4D97-AF65-F5344CB8AC3E}">
        <p14:creationId xmlns:p14="http://schemas.microsoft.com/office/powerpoint/2010/main" val="393512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780D-EF74-4550-AA1B-904F6F68446C}"/>
              </a:ext>
            </a:extLst>
          </p:cNvPr>
          <p:cNvSpPr>
            <a:spLocks noGrp="1"/>
          </p:cNvSpPr>
          <p:nvPr>
            <p:ph type="title"/>
          </p:nvPr>
        </p:nvSpPr>
        <p:spPr/>
        <p:txBody>
          <a:bodyPr/>
          <a:lstStyle/>
          <a:p>
            <a:r>
              <a:rPr lang="en-US" dirty="0"/>
              <a:t>Rule Amendments Quick guide</a:t>
            </a:r>
          </a:p>
        </p:txBody>
      </p:sp>
      <p:sp>
        <p:nvSpPr>
          <p:cNvPr id="4" name="Footer Placeholder 3">
            <a:extLst>
              <a:ext uri="{FF2B5EF4-FFF2-40B4-BE49-F238E27FC236}">
                <a16:creationId xmlns:a16="http://schemas.microsoft.com/office/drawing/2014/main" id="{064C87CF-6876-422E-AA6D-F9BC21E15855}"/>
              </a:ext>
            </a:extLst>
          </p:cNvPr>
          <p:cNvSpPr>
            <a:spLocks noGrp="1"/>
          </p:cNvSpPr>
          <p:nvPr>
            <p:ph type="ftr" sz="quarter" idx="10"/>
          </p:nvPr>
        </p:nvSpPr>
        <p:spPr/>
        <p:txBody>
          <a:bodyPr/>
          <a:lstStyle/>
          <a:p>
            <a:r>
              <a:rPr lang="en-US" dirty="0"/>
              <a:t>Privileged and Confidential – For Discussion Purposes Only</a:t>
            </a:r>
          </a:p>
        </p:txBody>
      </p:sp>
      <p:sp>
        <p:nvSpPr>
          <p:cNvPr id="5" name="Slide Number Placeholder 4">
            <a:extLst>
              <a:ext uri="{FF2B5EF4-FFF2-40B4-BE49-F238E27FC236}">
                <a16:creationId xmlns:a16="http://schemas.microsoft.com/office/drawing/2014/main" id="{B97F9C92-AD53-4D88-A32B-784227FFE127}"/>
              </a:ext>
            </a:extLst>
          </p:cNvPr>
          <p:cNvSpPr>
            <a:spLocks noGrp="1"/>
          </p:cNvSpPr>
          <p:nvPr>
            <p:ph type="sldNum" sz="quarter" idx="11"/>
          </p:nvPr>
        </p:nvSpPr>
        <p:spPr/>
        <p:txBody>
          <a:bodyPr/>
          <a:lstStyle/>
          <a:p>
            <a:fld id="{1C6C27E5-FC22-48E1-9726-0D77B4462E63}" type="slidenum">
              <a:rPr lang="en-US" smtClean="0"/>
              <a:pPr/>
              <a:t>5</a:t>
            </a:fld>
            <a:endParaRPr lang="en-US" dirty="0"/>
          </a:p>
        </p:txBody>
      </p:sp>
      <p:sp>
        <p:nvSpPr>
          <p:cNvPr id="6" name="Text Placeholder 5">
            <a:extLst>
              <a:ext uri="{FF2B5EF4-FFF2-40B4-BE49-F238E27FC236}">
                <a16:creationId xmlns:a16="http://schemas.microsoft.com/office/drawing/2014/main" id="{7E140C78-0A11-4764-9FAD-4C898EA96C85}"/>
              </a:ext>
            </a:extLst>
          </p:cNvPr>
          <p:cNvSpPr>
            <a:spLocks noGrp="1"/>
          </p:cNvSpPr>
          <p:nvPr>
            <p:ph type="body" sz="quarter" idx="12"/>
          </p:nvPr>
        </p:nvSpPr>
        <p:spPr/>
        <p:txBody>
          <a:bodyPr/>
          <a:lstStyle/>
          <a:p>
            <a:endParaRPr lang="en-US" dirty="0"/>
          </a:p>
        </p:txBody>
      </p:sp>
      <p:sp>
        <p:nvSpPr>
          <p:cNvPr id="8" name="Rectangle 7">
            <a:extLst>
              <a:ext uri="{FF2B5EF4-FFF2-40B4-BE49-F238E27FC236}">
                <a16:creationId xmlns:a16="http://schemas.microsoft.com/office/drawing/2014/main" id="{3BB12EFC-FBC0-445D-BE85-E58F297E0914}"/>
              </a:ext>
            </a:extLst>
          </p:cNvPr>
          <p:cNvSpPr/>
          <p:nvPr/>
        </p:nvSpPr>
        <p:spPr>
          <a:xfrm>
            <a:off x="642896" y="2432888"/>
            <a:ext cx="2329697" cy="2939231"/>
          </a:xfrm>
          <a:prstGeom prst="rect">
            <a:avLst/>
          </a:prstGeom>
          <a:solidFill>
            <a:schemeClr val="accent2">
              <a:lumMod val="40000"/>
              <a:lumOff val="60000"/>
              <a:alpha val="20000"/>
            </a:schemeClr>
          </a:solidFill>
        </p:spPr>
        <p:txBody>
          <a:bodyPr wrap="square" lIns="137160" tIns="137160" rIns="137160" bIns="137160">
            <a:noAutofit/>
          </a:bodyPr>
          <a:lstStyle/>
          <a:p>
            <a:pPr marL="173038" lvl="0" indent="-173038">
              <a:spcBef>
                <a:spcPct val="20000"/>
              </a:spcBef>
              <a:buFont typeface="Arial" panose="020B0604020202020204" pitchFamily="34" charset="0"/>
              <a:buChar char="•"/>
            </a:pPr>
            <a:r>
              <a:rPr lang="en-US" sz="1200" b="1" dirty="0">
                <a:solidFill>
                  <a:srgbClr val="000000"/>
                </a:solidFill>
              </a:rPr>
              <a:t>Rule 1</a:t>
            </a:r>
            <a:r>
              <a:rPr lang="en-US" sz="1200" dirty="0">
                <a:solidFill>
                  <a:srgbClr val="000000"/>
                </a:solidFill>
              </a:rPr>
              <a:t> – Modified to include parties in obligation of securing a just, speedy, and inexpensive resolution</a:t>
            </a:r>
          </a:p>
          <a:p>
            <a:pPr marL="173038" lvl="0" indent="-173038">
              <a:spcBef>
                <a:spcPct val="20000"/>
              </a:spcBef>
              <a:buFont typeface="Arial" panose="020B0604020202020204" pitchFamily="34" charset="0"/>
              <a:buChar char="•"/>
            </a:pPr>
            <a:r>
              <a:rPr lang="en-US" sz="1200" b="1" dirty="0">
                <a:solidFill>
                  <a:srgbClr val="000000"/>
                </a:solidFill>
              </a:rPr>
              <a:t>Rules 16 and 26 </a:t>
            </a:r>
            <a:r>
              <a:rPr lang="en-US" sz="1200" dirty="0">
                <a:solidFill>
                  <a:srgbClr val="000000"/>
                </a:solidFill>
              </a:rPr>
              <a:t>– Amended to require the parties’ discovery plan to address ESI preservation and inadvertent production</a:t>
            </a:r>
          </a:p>
          <a:p>
            <a:pPr marL="173038" lvl="0" indent="-173038">
              <a:spcBef>
                <a:spcPct val="20000"/>
              </a:spcBef>
              <a:buFont typeface="Arial" panose="020B0604020202020204" pitchFamily="34" charset="0"/>
              <a:buChar char="•"/>
            </a:pPr>
            <a:r>
              <a:rPr lang="en-US" sz="1200" b="1" dirty="0">
                <a:solidFill>
                  <a:srgbClr val="000000"/>
                </a:solidFill>
              </a:rPr>
              <a:t>Rule 34 -- </a:t>
            </a:r>
            <a:r>
              <a:rPr lang="en-US" sz="1200" dirty="0">
                <a:solidFill>
                  <a:srgbClr val="000000"/>
                </a:solidFill>
              </a:rPr>
              <a:t>requires precision in requests as well as objections</a:t>
            </a:r>
            <a:endParaRPr lang="en-US" sz="1000" dirty="0"/>
          </a:p>
        </p:txBody>
      </p:sp>
      <p:sp>
        <p:nvSpPr>
          <p:cNvPr id="9" name="Rectangle 8">
            <a:extLst>
              <a:ext uri="{FF2B5EF4-FFF2-40B4-BE49-F238E27FC236}">
                <a16:creationId xmlns:a16="http://schemas.microsoft.com/office/drawing/2014/main" id="{B3A3F3A7-DBD0-43E9-A4BE-30DE62DAB282}"/>
              </a:ext>
            </a:extLst>
          </p:cNvPr>
          <p:cNvSpPr/>
          <p:nvPr/>
        </p:nvSpPr>
        <p:spPr>
          <a:xfrm>
            <a:off x="3371706" y="2432889"/>
            <a:ext cx="2329697" cy="2939230"/>
          </a:xfrm>
          <a:prstGeom prst="rect">
            <a:avLst/>
          </a:prstGeom>
          <a:solidFill>
            <a:schemeClr val="accent3">
              <a:lumMod val="60000"/>
              <a:lumOff val="40000"/>
              <a:alpha val="20000"/>
            </a:schemeClr>
          </a:solidFill>
        </p:spPr>
        <p:txBody>
          <a:bodyPr wrap="square" lIns="137160" tIns="137160" rIns="137160" bIns="137160">
            <a:noAutofit/>
          </a:bodyPr>
          <a:lstStyle/>
          <a:p>
            <a:pPr marL="173038" indent="-173038">
              <a:spcAft>
                <a:spcPts val="600"/>
              </a:spcAft>
              <a:buFont typeface="Arial" panose="020B0604020202020204" pitchFamily="34" charset="0"/>
              <a:buChar char="•"/>
            </a:pPr>
            <a:r>
              <a:rPr lang="en-US" sz="1200" b="1" dirty="0">
                <a:solidFill>
                  <a:srgbClr val="000000"/>
                </a:solidFill>
              </a:rPr>
              <a:t>Rule 26(c) -- </a:t>
            </a:r>
            <a:r>
              <a:rPr lang="en-US" sz="1200" dirty="0">
                <a:solidFill>
                  <a:srgbClr val="000000"/>
                </a:solidFill>
              </a:rPr>
              <a:t>Modifications to the Scope of Discovery</a:t>
            </a:r>
          </a:p>
          <a:p>
            <a:pPr marL="396875" lvl="1" indent="-223838">
              <a:buFont typeface="Arial" panose="020B0604020202020204" pitchFamily="34" charset="0"/>
              <a:buChar char="•"/>
            </a:pPr>
            <a:r>
              <a:rPr lang="en-US" sz="1200" dirty="0">
                <a:solidFill>
                  <a:srgbClr val="000000"/>
                </a:solidFill>
              </a:rPr>
              <a:t>Proportionality takes the lead</a:t>
            </a:r>
          </a:p>
          <a:p>
            <a:pPr marL="396875" lvl="1" indent="-223838">
              <a:buFont typeface="Arial" panose="020B0604020202020204" pitchFamily="34" charset="0"/>
              <a:buChar char="•"/>
            </a:pPr>
            <a:r>
              <a:rPr lang="en-US" sz="1200" dirty="0">
                <a:solidFill>
                  <a:srgbClr val="000000"/>
                </a:solidFill>
              </a:rPr>
              <a:t>“Reasonably calculated” language deleted</a:t>
            </a:r>
          </a:p>
          <a:p>
            <a:pPr marL="128588" indent="-128588">
              <a:lnSpc>
                <a:spcPct val="94000"/>
              </a:lnSpc>
              <a:spcAft>
                <a:spcPts val="600"/>
              </a:spcAft>
              <a:buClr>
                <a:schemeClr val="accent3"/>
              </a:buClr>
              <a:buFont typeface="Arial" panose="020B0604020202020204" pitchFamily="34" charset="0"/>
              <a:buChar char="•"/>
            </a:pPr>
            <a:endParaRPr lang="en-US" sz="1050" dirty="0"/>
          </a:p>
        </p:txBody>
      </p:sp>
      <p:sp>
        <p:nvSpPr>
          <p:cNvPr id="10" name="Rectangle 9">
            <a:extLst>
              <a:ext uri="{FF2B5EF4-FFF2-40B4-BE49-F238E27FC236}">
                <a16:creationId xmlns:a16="http://schemas.microsoft.com/office/drawing/2014/main" id="{8FC5DE35-F71C-405D-84F2-23BDE2F3F098}"/>
              </a:ext>
            </a:extLst>
          </p:cNvPr>
          <p:cNvSpPr/>
          <p:nvPr/>
        </p:nvSpPr>
        <p:spPr>
          <a:xfrm>
            <a:off x="6100517" y="2432889"/>
            <a:ext cx="2329697" cy="2939230"/>
          </a:xfrm>
          <a:prstGeom prst="rect">
            <a:avLst/>
          </a:prstGeom>
          <a:solidFill>
            <a:srgbClr val="FEF3E7"/>
          </a:solidFill>
        </p:spPr>
        <p:txBody>
          <a:bodyPr wrap="square" lIns="137160" tIns="137160" rIns="137160" bIns="137160">
            <a:noAutofit/>
          </a:bodyPr>
          <a:lstStyle/>
          <a:p>
            <a:pPr marL="231775" indent="-231775">
              <a:lnSpc>
                <a:spcPct val="94000"/>
              </a:lnSpc>
              <a:spcAft>
                <a:spcPts val="600"/>
              </a:spcAft>
              <a:buFont typeface="Arial" panose="020B0604020202020204" pitchFamily="34" charset="0"/>
              <a:buChar char="•"/>
            </a:pPr>
            <a:r>
              <a:rPr lang="en-US" sz="1200" b="1" dirty="0">
                <a:solidFill>
                  <a:srgbClr val="000000"/>
                </a:solidFill>
              </a:rPr>
              <a:t>Rule 26(c) -- </a:t>
            </a:r>
            <a:r>
              <a:rPr lang="en-US" sz="1200" dirty="0">
                <a:solidFill>
                  <a:srgbClr val="000000"/>
                </a:solidFill>
              </a:rPr>
              <a:t>explicit recognition of court’s authority to allocate discovery expenses</a:t>
            </a:r>
          </a:p>
          <a:p>
            <a:pPr marL="231775" indent="-231775">
              <a:lnSpc>
                <a:spcPct val="94000"/>
              </a:lnSpc>
              <a:spcAft>
                <a:spcPts val="600"/>
              </a:spcAft>
              <a:buFont typeface="Arial" panose="020B0604020202020204" pitchFamily="34" charset="0"/>
              <a:buChar char="•"/>
            </a:pPr>
            <a:r>
              <a:rPr lang="en-US" sz="1200" dirty="0">
                <a:solidFill>
                  <a:srgbClr val="000000"/>
                </a:solidFill>
              </a:rPr>
              <a:t>Early Document Requests</a:t>
            </a:r>
          </a:p>
          <a:p>
            <a:pPr marL="231775" indent="-231775">
              <a:lnSpc>
                <a:spcPct val="94000"/>
              </a:lnSpc>
              <a:spcAft>
                <a:spcPts val="600"/>
              </a:spcAft>
              <a:buFont typeface="Arial" panose="020B0604020202020204" pitchFamily="34" charset="0"/>
              <a:buChar char="•"/>
            </a:pPr>
            <a:r>
              <a:rPr lang="en-US" sz="1200" b="1" dirty="0">
                <a:solidFill>
                  <a:srgbClr val="000000"/>
                </a:solidFill>
              </a:rPr>
              <a:t>FRE 502(d) – </a:t>
            </a:r>
            <a:r>
              <a:rPr lang="en-US" sz="1200" dirty="0">
                <a:solidFill>
                  <a:srgbClr val="000000"/>
                </a:solidFill>
              </a:rPr>
              <a:t>Privilege </a:t>
            </a:r>
            <a:r>
              <a:rPr lang="en-US" sz="1200" dirty="0" err="1">
                <a:solidFill>
                  <a:srgbClr val="000000"/>
                </a:solidFill>
              </a:rPr>
              <a:t>clawback</a:t>
            </a:r>
            <a:endParaRPr lang="en-US" sz="1200" b="1" dirty="0">
              <a:solidFill>
                <a:srgbClr val="000000"/>
              </a:solidFill>
            </a:endParaRPr>
          </a:p>
          <a:p>
            <a:pPr marL="231775" indent="-231775">
              <a:lnSpc>
                <a:spcPct val="94000"/>
              </a:lnSpc>
              <a:spcAft>
                <a:spcPts val="600"/>
              </a:spcAft>
              <a:buFont typeface="Arial" panose="020B0604020202020204" pitchFamily="34" charset="0"/>
              <a:buChar char="•"/>
            </a:pPr>
            <a:endParaRPr lang="en-US" sz="1200" dirty="0">
              <a:solidFill>
                <a:srgbClr val="000000"/>
              </a:solidFill>
            </a:endParaRPr>
          </a:p>
        </p:txBody>
      </p:sp>
      <p:sp>
        <p:nvSpPr>
          <p:cNvPr id="11" name="TextBox 10">
            <a:extLst>
              <a:ext uri="{FF2B5EF4-FFF2-40B4-BE49-F238E27FC236}">
                <a16:creationId xmlns:a16="http://schemas.microsoft.com/office/drawing/2014/main" id="{24237EDF-98FF-43D0-AA99-12FBDCC7B672}"/>
              </a:ext>
            </a:extLst>
          </p:cNvPr>
          <p:cNvSpPr txBox="1"/>
          <p:nvPr/>
        </p:nvSpPr>
        <p:spPr>
          <a:xfrm>
            <a:off x="642896" y="1600200"/>
            <a:ext cx="2329697" cy="830997"/>
          </a:xfrm>
          <a:prstGeom prst="rect">
            <a:avLst/>
          </a:prstGeom>
          <a:solidFill>
            <a:schemeClr val="accent2"/>
          </a:solidFill>
        </p:spPr>
        <p:txBody>
          <a:bodyPr wrap="square" lIns="365760" tIns="91440" rIns="182880" bIns="91440" rtlCol="0" anchor="ctr" anchorCtr="0">
            <a:noAutofit/>
          </a:bodyPr>
          <a:lstStyle/>
          <a:p>
            <a:pPr marL="685800"/>
            <a:r>
              <a:rPr lang="en-US" sz="1600" dirty="0">
                <a:solidFill>
                  <a:srgbClr val="FFFFFF"/>
                </a:solidFill>
              </a:rPr>
              <a:t>Rules Amended</a:t>
            </a:r>
          </a:p>
        </p:txBody>
      </p:sp>
      <p:sp>
        <p:nvSpPr>
          <p:cNvPr id="12" name="TextBox 11">
            <a:extLst>
              <a:ext uri="{FF2B5EF4-FFF2-40B4-BE49-F238E27FC236}">
                <a16:creationId xmlns:a16="http://schemas.microsoft.com/office/drawing/2014/main" id="{BFAD7F32-2C8F-45DF-AA33-183162340FB5}"/>
              </a:ext>
            </a:extLst>
          </p:cNvPr>
          <p:cNvSpPr txBox="1"/>
          <p:nvPr/>
        </p:nvSpPr>
        <p:spPr>
          <a:xfrm>
            <a:off x="3371706" y="1600200"/>
            <a:ext cx="2329697" cy="830997"/>
          </a:xfrm>
          <a:prstGeom prst="rect">
            <a:avLst/>
          </a:prstGeom>
          <a:solidFill>
            <a:srgbClr val="BD3C26"/>
          </a:solidFill>
        </p:spPr>
        <p:txBody>
          <a:bodyPr wrap="square" lIns="365760" tIns="91440" rIns="182880" bIns="91440" rtlCol="0" anchor="ctr" anchorCtr="0">
            <a:noAutofit/>
          </a:bodyPr>
          <a:lstStyle/>
          <a:p>
            <a:pPr marL="644129"/>
            <a:r>
              <a:rPr lang="en-US" sz="1600" dirty="0">
                <a:solidFill>
                  <a:srgbClr val="FFFFFF"/>
                </a:solidFill>
              </a:rPr>
              <a:t>Scope Modified</a:t>
            </a:r>
          </a:p>
        </p:txBody>
      </p:sp>
      <p:sp>
        <p:nvSpPr>
          <p:cNvPr id="13" name="TextBox 12">
            <a:extLst>
              <a:ext uri="{FF2B5EF4-FFF2-40B4-BE49-F238E27FC236}">
                <a16:creationId xmlns:a16="http://schemas.microsoft.com/office/drawing/2014/main" id="{7B065516-1525-4C30-B6E5-E68CD6BA3D41}"/>
              </a:ext>
            </a:extLst>
          </p:cNvPr>
          <p:cNvSpPr txBox="1"/>
          <p:nvPr/>
        </p:nvSpPr>
        <p:spPr>
          <a:xfrm>
            <a:off x="6100517" y="1600200"/>
            <a:ext cx="2329697" cy="830997"/>
          </a:xfrm>
          <a:prstGeom prst="rect">
            <a:avLst/>
          </a:prstGeom>
          <a:solidFill>
            <a:schemeClr val="tx2"/>
          </a:solidFill>
        </p:spPr>
        <p:txBody>
          <a:bodyPr wrap="square" lIns="411480" tIns="91440" rIns="182880" bIns="91440" rtlCol="0" anchor="ctr" anchorCtr="0">
            <a:noAutofit/>
          </a:bodyPr>
          <a:lstStyle/>
          <a:p>
            <a:pPr marL="644129"/>
            <a:r>
              <a:rPr lang="en-US" sz="1600" dirty="0">
                <a:solidFill>
                  <a:srgbClr val="FFFFFF"/>
                </a:solidFill>
              </a:rPr>
              <a:t>Rule Additions</a:t>
            </a:r>
          </a:p>
        </p:txBody>
      </p:sp>
      <p:pic>
        <p:nvPicPr>
          <p:cNvPr id="22" name="Picture 21">
            <a:extLst>
              <a:ext uri="{FF2B5EF4-FFF2-40B4-BE49-F238E27FC236}">
                <a16:creationId xmlns:a16="http://schemas.microsoft.com/office/drawing/2014/main" id="{F2FCC32E-0745-4A8F-AE20-7A0CCDBFD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278" y="1667566"/>
            <a:ext cx="696262" cy="696262"/>
          </a:xfrm>
          <a:prstGeom prst="rect">
            <a:avLst/>
          </a:prstGeom>
        </p:spPr>
      </p:pic>
      <p:pic>
        <p:nvPicPr>
          <p:cNvPr id="26" name="Picture 25">
            <a:extLst>
              <a:ext uri="{FF2B5EF4-FFF2-40B4-BE49-F238E27FC236}">
                <a16:creationId xmlns:a16="http://schemas.microsoft.com/office/drawing/2014/main" id="{5A369A11-3D4A-463A-B5DC-D09CF2C8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304" y="1754141"/>
            <a:ext cx="523112" cy="523112"/>
          </a:xfrm>
          <a:prstGeom prst="rect">
            <a:avLst/>
          </a:prstGeom>
        </p:spPr>
      </p:pic>
      <p:pic>
        <p:nvPicPr>
          <p:cNvPr id="28" name="Picture 27">
            <a:extLst>
              <a:ext uri="{FF2B5EF4-FFF2-40B4-BE49-F238E27FC236}">
                <a16:creationId xmlns:a16="http://schemas.microsoft.com/office/drawing/2014/main" id="{963E9D08-12DA-4852-9083-8F87113AE7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06" y="1754141"/>
            <a:ext cx="523112" cy="523112"/>
          </a:xfrm>
          <a:prstGeom prst="rect">
            <a:avLst/>
          </a:prstGeom>
        </p:spPr>
      </p:pic>
    </p:spTree>
    <p:extLst>
      <p:ext uri="{BB962C8B-B14F-4D97-AF65-F5344CB8AC3E}">
        <p14:creationId xmlns:p14="http://schemas.microsoft.com/office/powerpoint/2010/main" val="344126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7126" y="1061849"/>
            <a:ext cx="7315200" cy="381000"/>
          </a:xfrm>
          <a:noFill/>
        </p:spPr>
        <p:txBody>
          <a:bodyPr>
            <a:noAutofit/>
          </a:bodyPr>
          <a:lstStyle/>
          <a:p>
            <a:r>
              <a:rPr lang="en-US" dirty="0">
                <a:solidFill>
                  <a:schemeClr val="tx1"/>
                </a:solidFill>
              </a:rPr>
              <a:t>TAR focuses on surfacing the most relevant material.</a:t>
            </a:r>
          </a:p>
        </p:txBody>
      </p:sp>
      <p:sp>
        <p:nvSpPr>
          <p:cNvPr id="7" name="Title 6">
            <a:extLst>
              <a:ext uri="{FF2B5EF4-FFF2-40B4-BE49-F238E27FC236}">
                <a16:creationId xmlns:a16="http://schemas.microsoft.com/office/drawing/2014/main" id="{B48E2036-916E-4CD8-A886-3E7D754D7760}"/>
              </a:ext>
            </a:extLst>
          </p:cNvPr>
          <p:cNvSpPr>
            <a:spLocks noGrp="1"/>
          </p:cNvSpPr>
          <p:nvPr>
            <p:ph type="title"/>
          </p:nvPr>
        </p:nvSpPr>
        <p:spPr>
          <a:xfrm>
            <a:off x="925924" y="440477"/>
            <a:ext cx="7315200" cy="563562"/>
          </a:xfrm>
        </p:spPr>
        <p:txBody>
          <a:bodyPr>
            <a:normAutofit fontScale="90000"/>
          </a:bodyPr>
          <a:lstStyle/>
          <a:p>
            <a:r>
              <a:rPr lang="en-US" dirty="0"/>
              <a:t>Technology assisted review sample Framework</a:t>
            </a:r>
          </a:p>
        </p:txBody>
      </p:sp>
      <p:sp>
        <p:nvSpPr>
          <p:cNvPr id="5" name="Slide Number Placeholder 4"/>
          <p:cNvSpPr>
            <a:spLocks noGrp="1"/>
          </p:cNvSpPr>
          <p:nvPr>
            <p:ph type="sldNum" sz="quarter" idx="11"/>
          </p:nvPr>
        </p:nvSpPr>
        <p:spPr/>
        <p:txBody>
          <a:bodyPr/>
          <a:lstStyle/>
          <a:p>
            <a:fld id="{231F9D28-CF05-4816-9412-B365F2B7BFFC}" type="slidenum">
              <a:rPr lang="en-US">
                <a:solidFill>
                  <a:srgbClr val="FFFFFF"/>
                </a:solidFill>
                <a:latin typeface="Calibri"/>
              </a:rPr>
              <a:pPr/>
              <a:t>6</a:t>
            </a:fld>
            <a:endParaRPr lang="en-US" dirty="0">
              <a:solidFill>
                <a:srgbClr val="FFFFFF"/>
              </a:solidFill>
              <a:latin typeface="Calibri"/>
            </a:endParaRPr>
          </a:p>
        </p:txBody>
      </p:sp>
      <p:sp>
        <p:nvSpPr>
          <p:cNvPr id="12" name="Text Placeholder 11">
            <a:extLst>
              <a:ext uri="{FF2B5EF4-FFF2-40B4-BE49-F238E27FC236}">
                <a16:creationId xmlns:a16="http://schemas.microsoft.com/office/drawing/2014/main" id="{6E66DCCB-E39B-4B8E-B1DF-F3BD3509E0AA}"/>
              </a:ext>
            </a:extLst>
          </p:cNvPr>
          <p:cNvSpPr>
            <a:spLocks noGrp="1"/>
          </p:cNvSpPr>
          <p:nvPr>
            <p:ph type="body" sz="quarter" idx="12"/>
          </p:nvPr>
        </p:nvSpPr>
        <p:spPr/>
        <p:txBody>
          <a:bodyPr/>
          <a:lstStyle/>
          <a:p>
            <a:endParaRPr lang="en-US"/>
          </a:p>
        </p:txBody>
      </p:sp>
      <p:sp>
        <p:nvSpPr>
          <p:cNvPr id="20" name="Rectangle 19">
            <a:extLst>
              <a:ext uri="{FF2B5EF4-FFF2-40B4-BE49-F238E27FC236}">
                <a16:creationId xmlns:a16="http://schemas.microsoft.com/office/drawing/2014/main" id="{66AF9165-5046-478B-A0F9-028D97B28B8F}"/>
              </a:ext>
            </a:extLst>
          </p:cNvPr>
          <p:cNvSpPr/>
          <p:nvPr/>
        </p:nvSpPr>
        <p:spPr>
          <a:xfrm>
            <a:off x="5685141" y="4378735"/>
            <a:ext cx="1121703"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205740" rtlCol="0" anchor="ctr">
            <a:spAutoFit/>
          </a:bodyPr>
          <a:lstStyle/>
          <a:p>
            <a:pPr algn="r"/>
            <a:r>
              <a:rPr lang="en-US" sz="2100" dirty="0">
                <a:solidFill>
                  <a:srgbClr val="FFFFFF"/>
                </a:solidFill>
                <a:latin typeface="Calibri"/>
              </a:rPr>
              <a:t>90%</a:t>
            </a:r>
          </a:p>
        </p:txBody>
      </p:sp>
      <p:sp>
        <p:nvSpPr>
          <p:cNvPr id="47" name="Freeform 43">
            <a:extLst>
              <a:ext uri="{FF2B5EF4-FFF2-40B4-BE49-F238E27FC236}">
                <a16:creationId xmlns:a16="http://schemas.microsoft.com/office/drawing/2014/main" id="{92262567-C9B6-4DE3-8FFA-BC4555E5EE9F}"/>
              </a:ext>
            </a:extLst>
          </p:cNvPr>
          <p:cNvSpPr>
            <a:spLocks noChangeAspect="1"/>
          </p:cNvSpPr>
          <p:nvPr/>
        </p:nvSpPr>
        <p:spPr>
          <a:xfrm>
            <a:off x="485854" y="4276015"/>
            <a:ext cx="454740" cy="933715"/>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6870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3803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4481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6871 w 555980"/>
              <a:gd name="connsiteY3" fmla="*/ 379888 h 1354334"/>
              <a:gd name="connsiteX4" fmla="*/ 555980 w 555980"/>
              <a:gd name="connsiteY4" fmla="*/ 0 h 1354334"/>
              <a:gd name="connsiteX0" fmla="*/ 549126 w 549126"/>
              <a:gd name="connsiteY0" fmla="*/ 0 h 1344925"/>
              <a:gd name="connsiteX1" fmla="*/ 549126 w 549126"/>
              <a:gd name="connsiteY1" fmla="*/ 954224 h 1344925"/>
              <a:gd name="connsiteX2" fmla="*/ 2347 w 549126"/>
              <a:gd name="connsiteY2" fmla="*/ 1344925 h 1344925"/>
              <a:gd name="connsiteX3" fmla="*/ 17 w 549126"/>
              <a:gd name="connsiteY3" fmla="*/ 379888 h 1344925"/>
              <a:gd name="connsiteX4" fmla="*/ 549126 w 549126"/>
              <a:gd name="connsiteY4" fmla="*/ 0 h 1344925"/>
              <a:gd name="connsiteX0" fmla="*/ 549125 w 549125"/>
              <a:gd name="connsiteY0" fmla="*/ 0 h 1344925"/>
              <a:gd name="connsiteX1" fmla="*/ 549125 w 549125"/>
              <a:gd name="connsiteY1" fmla="*/ 954224 h 1344925"/>
              <a:gd name="connsiteX2" fmla="*/ 2346 w 549125"/>
              <a:gd name="connsiteY2" fmla="*/ 1344925 h 1344925"/>
              <a:gd name="connsiteX3" fmla="*/ 16 w 549125"/>
              <a:gd name="connsiteY3" fmla="*/ 373616 h 1344925"/>
              <a:gd name="connsiteX4" fmla="*/ 549125 w 549125"/>
              <a:gd name="connsiteY4" fmla="*/ 0 h 1344925"/>
              <a:gd name="connsiteX0" fmla="*/ 555248 w 555248"/>
              <a:gd name="connsiteY0" fmla="*/ 0 h 1344925"/>
              <a:gd name="connsiteX1" fmla="*/ 555248 w 555248"/>
              <a:gd name="connsiteY1" fmla="*/ 954224 h 1344925"/>
              <a:gd name="connsiteX2" fmla="*/ 8469 w 555248"/>
              <a:gd name="connsiteY2" fmla="*/ 1344925 h 1344925"/>
              <a:gd name="connsiteX3" fmla="*/ 4 w 555248"/>
              <a:gd name="connsiteY3" fmla="*/ 373616 h 1344925"/>
              <a:gd name="connsiteX4" fmla="*/ 555248 w 555248"/>
              <a:gd name="connsiteY4" fmla="*/ 0 h 1344925"/>
              <a:gd name="connsiteX0" fmla="*/ 558315 w 558315"/>
              <a:gd name="connsiteY0" fmla="*/ 0 h 1344925"/>
              <a:gd name="connsiteX1" fmla="*/ 558315 w 558315"/>
              <a:gd name="connsiteY1" fmla="*/ 954224 h 1344925"/>
              <a:gd name="connsiteX2" fmla="*/ 11536 w 558315"/>
              <a:gd name="connsiteY2" fmla="*/ 1344925 h 1344925"/>
              <a:gd name="connsiteX3" fmla="*/ 4 w 558315"/>
              <a:gd name="connsiteY3" fmla="*/ 373616 h 1344925"/>
              <a:gd name="connsiteX4" fmla="*/ 558315 w 558315"/>
              <a:gd name="connsiteY4" fmla="*/ 0 h 1344925"/>
              <a:gd name="connsiteX0" fmla="*/ 559047 w 559047"/>
              <a:gd name="connsiteY0" fmla="*/ 0 h 1021861"/>
              <a:gd name="connsiteX1" fmla="*/ 559047 w 559047"/>
              <a:gd name="connsiteY1" fmla="*/ 954224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5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9888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6752 h 1021861"/>
              <a:gd name="connsiteX4" fmla="*/ 559047 w 559047"/>
              <a:gd name="connsiteY4" fmla="*/ 0 h 1021861"/>
              <a:gd name="connsiteX0" fmla="*/ 555980 w 555980"/>
              <a:gd name="connsiteY0" fmla="*/ 0 h 1021861"/>
              <a:gd name="connsiteX1" fmla="*/ 555980 w 555980"/>
              <a:gd name="connsiteY1" fmla="*/ 960497 h 1021861"/>
              <a:gd name="connsiteX2" fmla="*/ 0 w 555980"/>
              <a:gd name="connsiteY2" fmla="*/ 1021861 h 1021861"/>
              <a:gd name="connsiteX3" fmla="*/ 735 w 555980"/>
              <a:gd name="connsiteY3" fmla="*/ 376752 h 1021861"/>
              <a:gd name="connsiteX4" fmla="*/ 555980 w 555980"/>
              <a:gd name="connsiteY4" fmla="*/ 0 h 1021861"/>
              <a:gd name="connsiteX0" fmla="*/ 558327 w 558327"/>
              <a:gd name="connsiteY0" fmla="*/ 0 h 1021861"/>
              <a:gd name="connsiteX1" fmla="*/ 558327 w 558327"/>
              <a:gd name="connsiteY1" fmla="*/ 960497 h 1021861"/>
              <a:gd name="connsiteX2" fmla="*/ 2347 w 558327"/>
              <a:gd name="connsiteY2" fmla="*/ 1021861 h 1021861"/>
              <a:gd name="connsiteX3" fmla="*/ 16 w 558327"/>
              <a:gd name="connsiteY3" fmla="*/ 376752 h 1021861"/>
              <a:gd name="connsiteX4" fmla="*/ 558327 w 55832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6752 h 1021861"/>
              <a:gd name="connsiteX4" fmla="*/ 559047 w 559047"/>
              <a:gd name="connsiteY4" fmla="*/ 0 h 1021861"/>
              <a:gd name="connsiteX0" fmla="*/ 574670 w 574670"/>
              <a:gd name="connsiteY0" fmla="*/ 0 h 1021861"/>
              <a:gd name="connsiteX1" fmla="*/ 574670 w 574670"/>
              <a:gd name="connsiteY1" fmla="*/ 960497 h 1021861"/>
              <a:gd name="connsiteX2" fmla="*/ 15623 w 574670"/>
              <a:gd name="connsiteY2" fmla="*/ 1021861 h 1021861"/>
              <a:gd name="connsiteX3" fmla="*/ 2 w 574670"/>
              <a:gd name="connsiteY3" fmla="*/ 393480 h 1021861"/>
              <a:gd name="connsiteX4" fmla="*/ 574670 w 574670"/>
              <a:gd name="connsiteY4" fmla="*/ 0 h 1021861"/>
              <a:gd name="connsiteX0" fmla="*/ 574679 w 574679"/>
              <a:gd name="connsiteY0" fmla="*/ 0 h 1034407"/>
              <a:gd name="connsiteX1" fmla="*/ 574679 w 574679"/>
              <a:gd name="connsiteY1" fmla="*/ 960497 h 1034407"/>
              <a:gd name="connsiteX2" fmla="*/ 3364 w 574679"/>
              <a:gd name="connsiteY2" fmla="*/ 1034407 h 1034407"/>
              <a:gd name="connsiteX3" fmla="*/ 11 w 574679"/>
              <a:gd name="connsiteY3" fmla="*/ 393480 h 1034407"/>
              <a:gd name="connsiteX4" fmla="*/ 574679 w 574679"/>
              <a:gd name="connsiteY4" fmla="*/ 0 h 1034407"/>
              <a:gd name="connsiteX0" fmla="*/ 571315 w 571315"/>
              <a:gd name="connsiteY0" fmla="*/ 0 h 1034407"/>
              <a:gd name="connsiteX1" fmla="*/ 571315 w 571315"/>
              <a:gd name="connsiteY1" fmla="*/ 960497 h 1034407"/>
              <a:gd name="connsiteX2" fmla="*/ 0 w 571315"/>
              <a:gd name="connsiteY2" fmla="*/ 1034407 h 1034407"/>
              <a:gd name="connsiteX3" fmla="*/ 8915 w 571315"/>
              <a:gd name="connsiteY3" fmla="*/ 71462 h 1034407"/>
              <a:gd name="connsiteX4" fmla="*/ 571315 w 571315"/>
              <a:gd name="connsiteY4" fmla="*/ 0 h 103440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62412 w 562412"/>
              <a:gd name="connsiteY0" fmla="*/ 0 h 960497"/>
              <a:gd name="connsiteX1" fmla="*/ 562412 w 562412"/>
              <a:gd name="connsiteY1" fmla="*/ 960497 h 960497"/>
              <a:gd name="connsiteX2" fmla="*/ 3364 w 562412"/>
              <a:gd name="connsiteY2" fmla="*/ 724935 h 960497"/>
              <a:gd name="connsiteX3" fmla="*/ 12 w 562412"/>
              <a:gd name="connsiteY3" fmla="*/ 71462 h 960497"/>
              <a:gd name="connsiteX4" fmla="*/ 562412 w 562412"/>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74673 w 574673"/>
              <a:gd name="connsiteY0" fmla="*/ 0 h 960497"/>
              <a:gd name="connsiteX1" fmla="*/ 574673 w 574673"/>
              <a:gd name="connsiteY1" fmla="*/ 960497 h 960497"/>
              <a:gd name="connsiteX2" fmla="*/ 7447 w 574673"/>
              <a:gd name="connsiteY2" fmla="*/ 724935 h 960497"/>
              <a:gd name="connsiteX3" fmla="*/ 5 w 574673"/>
              <a:gd name="connsiteY3" fmla="*/ 71462 h 960497"/>
              <a:gd name="connsiteX4" fmla="*/ 574673 w 574673"/>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1462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84008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9826 h 960497"/>
              <a:gd name="connsiteX4" fmla="*/ 567226 w 567226"/>
              <a:gd name="connsiteY4" fmla="*/ 0 h 960497"/>
              <a:gd name="connsiteX0" fmla="*/ 567226 w 567226"/>
              <a:gd name="connsiteY0" fmla="*/ 229645 h 1190142"/>
              <a:gd name="connsiteX1" fmla="*/ 567226 w 567226"/>
              <a:gd name="connsiteY1" fmla="*/ 1190142 h 1190142"/>
              <a:gd name="connsiteX2" fmla="*/ 0 w 567226"/>
              <a:gd name="connsiteY2" fmla="*/ 954580 h 1190142"/>
              <a:gd name="connsiteX3" fmla="*/ 8915 w 567226"/>
              <a:gd name="connsiteY3" fmla="*/ 0 h 1190142"/>
              <a:gd name="connsiteX4" fmla="*/ 567226 w 567226"/>
              <a:gd name="connsiteY4" fmla="*/ 229645 h 1190142"/>
              <a:gd name="connsiteX0" fmla="*/ 567226 w 567226"/>
              <a:gd name="connsiteY0" fmla="*/ 233827 h 1194324"/>
              <a:gd name="connsiteX1" fmla="*/ 567226 w 567226"/>
              <a:gd name="connsiteY1" fmla="*/ 1194324 h 1194324"/>
              <a:gd name="connsiteX2" fmla="*/ 0 w 567226"/>
              <a:gd name="connsiteY2" fmla="*/ 958762 h 1194324"/>
              <a:gd name="connsiteX3" fmla="*/ 737 w 567226"/>
              <a:gd name="connsiteY3" fmla="*/ 0 h 1194324"/>
              <a:gd name="connsiteX4" fmla="*/ 567226 w 567226"/>
              <a:gd name="connsiteY4" fmla="*/ 233827 h 1194324"/>
              <a:gd name="connsiteX0" fmla="*/ 566501 w 566501"/>
              <a:gd name="connsiteY0" fmla="*/ 233827 h 1194324"/>
              <a:gd name="connsiteX1" fmla="*/ 566501 w 566501"/>
              <a:gd name="connsiteY1" fmla="*/ 1194324 h 1194324"/>
              <a:gd name="connsiteX2" fmla="*/ 3364 w 566501"/>
              <a:gd name="connsiteY2" fmla="*/ 649291 h 1194324"/>
              <a:gd name="connsiteX3" fmla="*/ 12 w 566501"/>
              <a:gd name="connsiteY3" fmla="*/ 0 h 1194324"/>
              <a:gd name="connsiteX4" fmla="*/ 566501 w 566501"/>
              <a:gd name="connsiteY4" fmla="*/ 233827 h 1194324"/>
              <a:gd name="connsiteX0" fmla="*/ 566501 w 575489"/>
              <a:gd name="connsiteY0" fmla="*/ 233827 h 1213143"/>
              <a:gd name="connsiteX1" fmla="*/ 575489 w 575489"/>
              <a:gd name="connsiteY1" fmla="*/ 1213143 h 1213143"/>
              <a:gd name="connsiteX2" fmla="*/ 3364 w 575489"/>
              <a:gd name="connsiteY2" fmla="*/ 649291 h 1213143"/>
              <a:gd name="connsiteX3" fmla="*/ 12 w 575489"/>
              <a:gd name="connsiteY3" fmla="*/ 0 h 1213143"/>
              <a:gd name="connsiteX4" fmla="*/ 566501 w 575489"/>
              <a:gd name="connsiteY4" fmla="*/ 233827 h 1213143"/>
              <a:gd name="connsiteX0" fmla="*/ 563137 w 572125"/>
              <a:gd name="connsiteY0" fmla="*/ 250555 h 1229871"/>
              <a:gd name="connsiteX1" fmla="*/ 572125 w 572125"/>
              <a:gd name="connsiteY1" fmla="*/ 1229871 h 1229871"/>
              <a:gd name="connsiteX2" fmla="*/ 0 w 572125"/>
              <a:gd name="connsiteY2" fmla="*/ 666019 h 1229871"/>
              <a:gd name="connsiteX3" fmla="*/ 4638 w 572125"/>
              <a:gd name="connsiteY3" fmla="*/ 0 h 1229871"/>
              <a:gd name="connsiteX4" fmla="*/ 563137 w 572125"/>
              <a:gd name="connsiteY4" fmla="*/ 250555 h 1229871"/>
              <a:gd name="connsiteX0" fmla="*/ 563137 w 572125"/>
              <a:gd name="connsiteY0" fmla="*/ 242191 h 1229871"/>
              <a:gd name="connsiteX1" fmla="*/ 572125 w 572125"/>
              <a:gd name="connsiteY1" fmla="*/ 1229871 h 1229871"/>
              <a:gd name="connsiteX2" fmla="*/ 0 w 572125"/>
              <a:gd name="connsiteY2" fmla="*/ 666019 h 1229871"/>
              <a:gd name="connsiteX3" fmla="*/ 4638 w 572125"/>
              <a:gd name="connsiteY3" fmla="*/ 0 h 1229871"/>
              <a:gd name="connsiteX4" fmla="*/ 563137 w 572125"/>
              <a:gd name="connsiteY4" fmla="*/ 242191 h 1229871"/>
              <a:gd name="connsiteX0" fmla="*/ 567131 w 572125"/>
              <a:gd name="connsiteY0" fmla="*/ 242191 h 1229871"/>
              <a:gd name="connsiteX1" fmla="*/ 572125 w 572125"/>
              <a:gd name="connsiteY1" fmla="*/ 1229871 h 1229871"/>
              <a:gd name="connsiteX2" fmla="*/ 0 w 572125"/>
              <a:gd name="connsiteY2" fmla="*/ 666019 h 1229871"/>
              <a:gd name="connsiteX3" fmla="*/ 4638 w 572125"/>
              <a:gd name="connsiteY3" fmla="*/ 0 h 1229871"/>
              <a:gd name="connsiteX4" fmla="*/ 567131 w 572125"/>
              <a:gd name="connsiteY4" fmla="*/ 242191 h 1229871"/>
              <a:gd name="connsiteX0" fmla="*/ 567131 w 572125"/>
              <a:gd name="connsiteY0" fmla="*/ 235919 h 1229871"/>
              <a:gd name="connsiteX1" fmla="*/ 572125 w 572125"/>
              <a:gd name="connsiteY1" fmla="*/ 1229871 h 1229871"/>
              <a:gd name="connsiteX2" fmla="*/ 0 w 572125"/>
              <a:gd name="connsiteY2" fmla="*/ 666019 h 1229871"/>
              <a:gd name="connsiteX3" fmla="*/ 4638 w 572125"/>
              <a:gd name="connsiteY3" fmla="*/ 0 h 1229871"/>
              <a:gd name="connsiteX4" fmla="*/ 567131 w 572125"/>
              <a:gd name="connsiteY4" fmla="*/ 235919 h 122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125" h="1229871">
                <a:moveTo>
                  <a:pt x="567131" y="235919"/>
                </a:moveTo>
                <a:cubicBezTo>
                  <a:pt x="568796" y="565146"/>
                  <a:pt x="570460" y="900644"/>
                  <a:pt x="572125" y="1229871"/>
                </a:cubicBezTo>
                <a:lnTo>
                  <a:pt x="0" y="666019"/>
                </a:lnTo>
                <a:cubicBezTo>
                  <a:pt x="246" y="450983"/>
                  <a:pt x="4392" y="215036"/>
                  <a:pt x="4638" y="0"/>
                </a:cubicBezTo>
                <a:lnTo>
                  <a:pt x="567131" y="235919"/>
                </a:lnTo>
                <a:close/>
              </a:path>
            </a:pathLst>
          </a:cu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2" name="Freeform 43">
            <a:extLst>
              <a:ext uri="{FF2B5EF4-FFF2-40B4-BE49-F238E27FC236}">
                <a16:creationId xmlns:a16="http://schemas.microsoft.com/office/drawing/2014/main" id="{B7EC7EC5-7BF1-47F3-AF26-F3CC375FB372}"/>
              </a:ext>
            </a:extLst>
          </p:cNvPr>
          <p:cNvSpPr>
            <a:spLocks noChangeAspect="1"/>
          </p:cNvSpPr>
          <p:nvPr/>
        </p:nvSpPr>
        <p:spPr>
          <a:xfrm>
            <a:off x="490507" y="2293858"/>
            <a:ext cx="441795" cy="101850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9299 w 559299"/>
              <a:gd name="connsiteY0" fmla="*/ 0 h 1354334"/>
              <a:gd name="connsiteX1" fmla="*/ 559299 w 559299"/>
              <a:gd name="connsiteY1" fmla="*/ 976179 h 1354334"/>
              <a:gd name="connsiteX2" fmla="*/ 3319 w 559299"/>
              <a:gd name="connsiteY2" fmla="*/ 1354334 h 1354334"/>
              <a:gd name="connsiteX3" fmla="*/ 12 w 559299"/>
              <a:gd name="connsiteY3" fmla="*/ 709226 h 1354334"/>
              <a:gd name="connsiteX4" fmla="*/ 559299 w 559299"/>
              <a:gd name="connsiteY4" fmla="*/ 0 h 1354334"/>
              <a:gd name="connsiteX0" fmla="*/ 559299 w 559299"/>
              <a:gd name="connsiteY0" fmla="*/ 0 h 1354334"/>
              <a:gd name="connsiteX1" fmla="*/ 559299 w 559299"/>
              <a:gd name="connsiteY1" fmla="*/ 976179 h 1354334"/>
              <a:gd name="connsiteX2" fmla="*/ 3319 w 559299"/>
              <a:gd name="connsiteY2" fmla="*/ 1354334 h 1354334"/>
              <a:gd name="connsiteX3" fmla="*/ 11 w 559299"/>
              <a:gd name="connsiteY3" fmla="*/ 700762 h 1354334"/>
              <a:gd name="connsiteX4" fmla="*/ 559299 w 559299"/>
              <a:gd name="connsiteY4" fmla="*/ 0 h 1354334"/>
              <a:gd name="connsiteX0" fmla="*/ 560025 w 560025"/>
              <a:gd name="connsiteY0" fmla="*/ 0 h 1354334"/>
              <a:gd name="connsiteX1" fmla="*/ 560025 w 560025"/>
              <a:gd name="connsiteY1" fmla="*/ 976179 h 1354334"/>
              <a:gd name="connsiteX2" fmla="*/ 0 w 560025"/>
              <a:gd name="connsiteY2" fmla="*/ 1354334 h 1354334"/>
              <a:gd name="connsiteX3" fmla="*/ 737 w 560025"/>
              <a:gd name="connsiteY3" fmla="*/ 700762 h 1354334"/>
              <a:gd name="connsiteX4" fmla="*/ 560025 w 560025"/>
              <a:gd name="connsiteY4" fmla="*/ 0 h 1354334"/>
              <a:gd name="connsiteX0" fmla="*/ 560025 w 560025"/>
              <a:gd name="connsiteY0" fmla="*/ 0 h 1357509"/>
              <a:gd name="connsiteX1" fmla="*/ 560025 w 560025"/>
              <a:gd name="connsiteY1" fmla="*/ 976179 h 1357509"/>
              <a:gd name="connsiteX2" fmla="*/ 0 w 560025"/>
              <a:gd name="connsiteY2" fmla="*/ 1357509 h 1357509"/>
              <a:gd name="connsiteX3" fmla="*/ 737 w 560025"/>
              <a:gd name="connsiteY3" fmla="*/ 700762 h 1357509"/>
              <a:gd name="connsiteX4" fmla="*/ 560025 w 560025"/>
              <a:gd name="connsiteY4" fmla="*/ 0 h 135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25" h="1357509">
                <a:moveTo>
                  <a:pt x="560025" y="0"/>
                </a:moveTo>
                <a:lnTo>
                  <a:pt x="560025" y="976179"/>
                </a:lnTo>
                <a:lnTo>
                  <a:pt x="0" y="1357509"/>
                </a:lnTo>
                <a:cubicBezTo>
                  <a:pt x="246" y="1142473"/>
                  <a:pt x="491" y="915798"/>
                  <a:pt x="737" y="700762"/>
                </a:cubicBezTo>
                <a:lnTo>
                  <a:pt x="560025" y="0"/>
                </a:lnTo>
                <a:close/>
              </a:path>
            </a:pathLst>
          </a:custGeom>
          <a:solidFill>
            <a:srgbClr val="B03C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53" name="Freeform 43">
            <a:extLst>
              <a:ext uri="{FF2B5EF4-FFF2-40B4-BE49-F238E27FC236}">
                <a16:creationId xmlns:a16="http://schemas.microsoft.com/office/drawing/2014/main" id="{9DFFC89F-3D51-4B64-BD77-9C73B6AE82FC}"/>
              </a:ext>
            </a:extLst>
          </p:cNvPr>
          <p:cNvSpPr>
            <a:spLocks noChangeAspect="1"/>
          </p:cNvSpPr>
          <p:nvPr/>
        </p:nvSpPr>
        <p:spPr>
          <a:xfrm>
            <a:off x="486892" y="3013566"/>
            <a:ext cx="446202" cy="785319"/>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6870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3803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4481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6871 w 555980"/>
              <a:gd name="connsiteY3" fmla="*/ 379888 h 1354334"/>
              <a:gd name="connsiteX4" fmla="*/ 555980 w 555980"/>
              <a:gd name="connsiteY4" fmla="*/ 0 h 1354334"/>
              <a:gd name="connsiteX0" fmla="*/ 549126 w 549126"/>
              <a:gd name="connsiteY0" fmla="*/ 0 h 1344925"/>
              <a:gd name="connsiteX1" fmla="*/ 549126 w 549126"/>
              <a:gd name="connsiteY1" fmla="*/ 954224 h 1344925"/>
              <a:gd name="connsiteX2" fmla="*/ 2347 w 549126"/>
              <a:gd name="connsiteY2" fmla="*/ 1344925 h 1344925"/>
              <a:gd name="connsiteX3" fmla="*/ 17 w 549126"/>
              <a:gd name="connsiteY3" fmla="*/ 379888 h 1344925"/>
              <a:gd name="connsiteX4" fmla="*/ 549126 w 549126"/>
              <a:gd name="connsiteY4" fmla="*/ 0 h 1344925"/>
              <a:gd name="connsiteX0" fmla="*/ 549125 w 549125"/>
              <a:gd name="connsiteY0" fmla="*/ 0 h 1344925"/>
              <a:gd name="connsiteX1" fmla="*/ 549125 w 549125"/>
              <a:gd name="connsiteY1" fmla="*/ 954224 h 1344925"/>
              <a:gd name="connsiteX2" fmla="*/ 2346 w 549125"/>
              <a:gd name="connsiteY2" fmla="*/ 1344925 h 1344925"/>
              <a:gd name="connsiteX3" fmla="*/ 16 w 549125"/>
              <a:gd name="connsiteY3" fmla="*/ 373616 h 1344925"/>
              <a:gd name="connsiteX4" fmla="*/ 549125 w 549125"/>
              <a:gd name="connsiteY4" fmla="*/ 0 h 1344925"/>
              <a:gd name="connsiteX0" fmla="*/ 555248 w 555248"/>
              <a:gd name="connsiteY0" fmla="*/ 0 h 1344925"/>
              <a:gd name="connsiteX1" fmla="*/ 555248 w 555248"/>
              <a:gd name="connsiteY1" fmla="*/ 954224 h 1344925"/>
              <a:gd name="connsiteX2" fmla="*/ 8469 w 555248"/>
              <a:gd name="connsiteY2" fmla="*/ 1344925 h 1344925"/>
              <a:gd name="connsiteX3" fmla="*/ 4 w 555248"/>
              <a:gd name="connsiteY3" fmla="*/ 373616 h 1344925"/>
              <a:gd name="connsiteX4" fmla="*/ 555248 w 555248"/>
              <a:gd name="connsiteY4" fmla="*/ 0 h 1344925"/>
              <a:gd name="connsiteX0" fmla="*/ 558315 w 558315"/>
              <a:gd name="connsiteY0" fmla="*/ 0 h 1344925"/>
              <a:gd name="connsiteX1" fmla="*/ 558315 w 558315"/>
              <a:gd name="connsiteY1" fmla="*/ 954224 h 1344925"/>
              <a:gd name="connsiteX2" fmla="*/ 11536 w 558315"/>
              <a:gd name="connsiteY2" fmla="*/ 1344925 h 1344925"/>
              <a:gd name="connsiteX3" fmla="*/ 4 w 558315"/>
              <a:gd name="connsiteY3" fmla="*/ 373616 h 1344925"/>
              <a:gd name="connsiteX4" fmla="*/ 558315 w 558315"/>
              <a:gd name="connsiteY4" fmla="*/ 0 h 1344925"/>
              <a:gd name="connsiteX0" fmla="*/ 559047 w 559047"/>
              <a:gd name="connsiteY0" fmla="*/ 0 h 1021861"/>
              <a:gd name="connsiteX1" fmla="*/ 559047 w 559047"/>
              <a:gd name="connsiteY1" fmla="*/ 954224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5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9888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6752 h 1021861"/>
              <a:gd name="connsiteX4" fmla="*/ 559047 w 559047"/>
              <a:gd name="connsiteY4" fmla="*/ 0 h 1021861"/>
              <a:gd name="connsiteX0" fmla="*/ 555980 w 555980"/>
              <a:gd name="connsiteY0" fmla="*/ 0 h 1021861"/>
              <a:gd name="connsiteX1" fmla="*/ 555980 w 555980"/>
              <a:gd name="connsiteY1" fmla="*/ 960497 h 1021861"/>
              <a:gd name="connsiteX2" fmla="*/ 0 w 555980"/>
              <a:gd name="connsiteY2" fmla="*/ 1021861 h 1021861"/>
              <a:gd name="connsiteX3" fmla="*/ 735 w 555980"/>
              <a:gd name="connsiteY3" fmla="*/ 376752 h 1021861"/>
              <a:gd name="connsiteX4" fmla="*/ 555980 w 555980"/>
              <a:gd name="connsiteY4" fmla="*/ 0 h 1021861"/>
              <a:gd name="connsiteX0" fmla="*/ 558327 w 558327"/>
              <a:gd name="connsiteY0" fmla="*/ 0 h 1021861"/>
              <a:gd name="connsiteX1" fmla="*/ 558327 w 558327"/>
              <a:gd name="connsiteY1" fmla="*/ 960497 h 1021861"/>
              <a:gd name="connsiteX2" fmla="*/ 2347 w 558327"/>
              <a:gd name="connsiteY2" fmla="*/ 1021861 h 1021861"/>
              <a:gd name="connsiteX3" fmla="*/ 16 w 558327"/>
              <a:gd name="connsiteY3" fmla="*/ 376752 h 1021861"/>
              <a:gd name="connsiteX4" fmla="*/ 558327 w 55832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6752 h 1021861"/>
              <a:gd name="connsiteX4" fmla="*/ 559047 w 559047"/>
              <a:gd name="connsiteY4" fmla="*/ 0 h 1021861"/>
              <a:gd name="connsiteX0" fmla="*/ 574670 w 574670"/>
              <a:gd name="connsiteY0" fmla="*/ 0 h 1021861"/>
              <a:gd name="connsiteX1" fmla="*/ 574670 w 574670"/>
              <a:gd name="connsiteY1" fmla="*/ 960497 h 1021861"/>
              <a:gd name="connsiteX2" fmla="*/ 15623 w 574670"/>
              <a:gd name="connsiteY2" fmla="*/ 1021861 h 1021861"/>
              <a:gd name="connsiteX3" fmla="*/ 2 w 574670"/>
              <a:gd name="connsiteY3" fmla="*/ 393480 h 1021861"/>
              <a:gd name="connsiteX4" fmla="*/ 574670 w 574670"/>
              <a:gd name="connsiteY4" fmla="*/ 0 h 1021861"/>
              <a:gd name="connsiteX0" fmla="*/ 574679 w 574679"/>
              <a:gd name="connsiteY0" fmla="*/ 0 h 1034407"/>
              <a:gd name="connsiteX1" fmla="*/ 574679 w 574679"/>
              <a:gd name="connsiteY1" fmla="*/ 960497 h 1034407"/>
              <a:gd name="connsiteX2" fmla="*/ 3364 w 574679"/>
              <a:gd name="connsiteY2" fmla="*/ 1034407 h 1034407"/>
              <a:gd name="connsiteX3" fmla="*/ 11 w 574679"/>
              <a:gd name="connsiteY3" fmla="*/ 393480 h 1034407"/>
              <a:gd name="connsiteX4" fmla="*/ 574679 w 574679"/>
              <a:gd name="connsiteY4" fmla="*/ 0 h 1034407"/>
              <a:gd name="connsiteX0" fmla="*/ 574679 w 574679"/>
              <a:gd name="connsiteY0" fmla="*/ 0 h 1034407"/>
              <a:gd name="connsiteX1" fmla="*/ 574679 w 574679"/>
              <a:gd name="connsiteY1" fmla="*/ 960497 h 1034407"/>
              <a:gd name="connsiteX2" fmla="*/ 3364 w 574679"/>
              <a:gd name="connsiteY2" fmla="*/ 1034407 h 1034407"/>
              <a:gd name="connsiteX3" fmla="*/ 12 w 574679"/>
              <a:gd name="connsiteY3" fmla="*/ 380934 h 1034407"/>
              <a:gd name="connsiteX4" fmla="*/ 574679 w 574679"/>
              <a:gd name="connsiteY4" fmla="*/ 0 h 103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679" h="1034407">
                <a:moveTo>
                  <a:pt x="574679" y="0"/>
                </a:moveTo>
                <a:lnTo>
                  <a:pt x="574679" y="960497"/>
                </a:lnTo>
                <a:lnTo>
                  <a:pt x="3364" y="1034407"/>
                </a:lnTo>
                <a:cubicBezTo>
                  <a:pt x="3610" y="819371"/>
                  <a:pt x="-234" y="595970"/>
                  <a:pt x="12" y="380934"/>
                </a:cubicBezTo>
                <a:lnTo>
                  <a:pt x="574679" y="0"/>
                </a:lnTo>
                <a:close/>
              </a:path>
            </a:pathLst>
          </a:custGeom>
          <a:solidFill>
            <a:srgbClr val="77280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4" name="Freeform 43">
            <a:extLst>
              <a:ext uri="{FF2B5EF4-FFF2-40B4-BE49-F238E27FC236}">
                <a16:creationId xmlns:a16="http://schemas.microsoft.com/office/drawing/2014/main" id="{FE51845C-0339-4053-A3FC-093982CA86DE}"/>
              </a:ext>
            </a:extLst>
          </p:cNvPr>
          <p:cNvSpPr>
            <a:spLocks noChangeAspect="1"/>
          </p:cNvSpPr>
          <p:nvPr/>
        </p:nvSpPr>
        <p:spPr>
          <a:xfrm>
            <a:off x="492294" y="3731257"/>
            <a:ext cx="440415" cy="729207"/>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6870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3803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4481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6871 w 555980"/>
              <a:gd name="connsiteY3" fmla="*/ 379888 h 1354334"/>
              <a:gd name="connsiteX4" fmla="*/ 555980 w 555980"/>
              <a:gd name="connsiteY4" fmla="*/ 0 h 1354334"/>
              <a:gd name="connsiteX0" fmla="*/ 549126 w 549126"/>
              <a:gd name="connsiteY0" fmla="*/ 0 h 1344925"/>
              <a:gd name="connsiteX1" fmla="*/ 549126 w 549126"/>
              <a:gd name="connsiteY1" fmla="*/ 954224 h 1344925"/>
              <a:gd name="connsiteX2" fmla="*/ 2347 w 549126"/>
              <a:gd name="connsiteY2" fmla="*/ 1344925 h 1344925"/>
              <a:gd name="connsiteX3" fmla="*/ 17 w 549126"/>
              <a:gd name="connsiteY3" fmla="*/ 379888 h 1344925"/>
              <a:gd name="connsiteX4" fmla="*/ 549126 w 549126"/>
              <a:gd name="connsiteY4" fmla="*/ 0 h 1344925"/>
              <a:gd name="connsiteX0" fmla="*/ 549125 w 549125"/>
              <a:gd name="connsiteY0" fmla="*/ 0 h 1344925"/>
              <a:gd name="connsiteX1" fmla="*/ 549125 w 549125"/>
              <a:gd name="connsiteY1" fmla="*/ 954224 h 1344925"/>
              <a:gd name="connsiteX2" fmla="*/ 2346 w 549125"/>
              <a:gd name="connsiteY2" fmla="*/ 1344925 h 1344925"/>
              <a:gd name="connsiteX3" fmla="*/ 16 w 549125"/>
              <a:gd name="connsiteY3" fmla="*/ 373616 h 1344925"/>
              <a:gd name="connsiteX4" fmla="*/ 549125 w 549125"/>
              <a:gd name="connsiteY4" fmla="*/ 0 h 1344925"/>
              <a:gd name="connsiteX0" fmla="*/ 555248 w 555248"/>
              <a:gd name="connsiteY0" fmla="*/ 0 h 1344925"/>
              <a:gd name="connsiteX1" fmla="*/ 555248 w 555248"/>
              <a:gd name="connsiteY1" fmla="*/ 954224 h 1344925"/>
              <a:gd name="connsiteX2" fmla="*/ 8469 w 555248"/>
              <a:gd name="connsiteY2" fmla="*/ 1344925 h 1344925"/>
              <a:gd name="connsiteX3" fmla="*/ 4 w 555248"/>
              <a:gd name="connsiteY3" fmla="*/ 373616 h 1344925"/>
              <a:gd name="connsiteX4" fmla="*/ 555248 w 555248"/>
              <a:gd name="connsiteY4" fmla="*/ 0 h 1344925"/>
              <a:gd name="connsiteX0" fmla="*/ 558315 w 558315"/>
              <a:gd name="connsiteY0" fmla="*/ 0 h 1344925"/>
              <a:gd name="connsiteX1" fmla="*/ 558315 w 558315"/>
              <a:gd name="connsiteY1" fmla="*/ 954224 h 1344925"/>
              <a:gd name="connsiteX2" fmla="*/ 11536 w 558315"/>
              <a:gd name="connsiteY2" fmla="*/ 1344925 h 1344925"/>
              <a:gd name="connsiteX3" fmla="*/ 4 w 558315"/>
              <a:gd name="connsiteY3" fmla="*/ 373616 h 1344925"/>
              <a:gd name="connsiteX4" fmla="*/ 558315 w 558315"/>
              <a:gd name="connsiteY4" fmla="*/ 0 h 1344925"/>
              <a:gd name="connsiteX0" fmla="*/ 559047 w 559047"/>
              <a:gd name="connsiteY0" fmla="*/ 0 h 1021861"/>
              <a:gd name="connsiteX1" fmla="*/ 559047 w 559047"/>
              <a:gd name="connsiteY1" fmla="*/ 954224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5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9888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6752 h 1021861"/>
              <a:gd name="connsiteX4" fmla="*/ 559047 w 559047"/>
              <a:gd name="connsiteY4" fmla="*/ 0 h 1021861"/>
              <a:gd name="connsiteX0" fmla="*/ 555980 w 555980"/>
              <a:gd name="connsiteY0" fmla="*/ 0 h 1021861"/>
              <a:gd name="connsiteX1" fmla="*/ 555980 w 555980"/>
              <a:gd name="connsiteY1" fmla="*/ 960497 h 1021861"/>
              <a:gd name="connsiteX2" fmla="*/ 0 w 555980"/>
              <a:gd name="connsiteY2" fmla="*/ 1021861 h 1021861"/>
              <a:gd name="connsiteX3" fmla="*/ 735 w 555980"/>
              <a:gd name="connsiteY3" fmla="*/ 376752 h 1021861"/>
              <a:gd name="connsiteX4" fmla="*/ 555980 w 555980"/>
              <a:gd name="connsiteY4" fmla="*/ 0 h 1021861"/>
              <a:gd name="connsiteX0" fmla="*/ 558327 w 558327"/>
              <a:gd name="connsiteY0" fmla="*/ 0 h 1021861"/>
              <a:gd name="connsiteX1" fmla="*/ 558327 w 558327"/>
              <a:gd name="connsiteY1" fmla="*/ 960497 h 1021861"/>
              <a:gd name="connsiteX2" fmla="*/ 2347 w 558327"/>
              <a:gd name="connsiteY2" fmla="*/ 1021861 h 1021861"/>
              <a:gd name="connsiteX3" fmla="*/ 16 w 558327"/>
              <a:gd name="connsiteY3" fmla="*/ 376752 h 1021861"/>
              <a:gd name="connsiteX4" fmla="*/ 558327 w 55832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6752 h 1021861"/>
              <a:gd name="connsiteX4" fmla="*/ 559047 w 559047"/>
              <a:gd name="connsiteY4" fmla="*/ 0 h 1021861"/>
              <a:gd name="connsiteX0" fmla="*/ 574670 w 574670"/>
              <a:gd name="connsiteY0" fmla="*/ 0 h 1021861"/>
              <a:gd name="connsiteX1" fmla="*/ 574670 w 574670"/>
              <a:gd name="connsiteY1" fmla="*/ 960497 h 1021861"/>
              <a:gd name="connsiteX2" fmla="*/ 15623 w 574670"/>
              <a:gd name="connsiteY2" fmla="*/ 1021861 h 1021861"/>
              <a:gd name="connsiteX3" fmla="*/ 2 w 574670"/>
              <a:gd name="connsiteY3" fmla="*/ 393480 h 1021861"/>
              <a:gd name="connsiteX4" fmla="*/ 574670 w 574670"/>
              <a:gd name="connsiteY4" fmla="*/ 0 h 1021861"/>
              <a:gd name="connsiteX0" fmla="*/ 574679 w 574679"/>
              <a:gd name="connsiteY0" fmla="*/ 0 h 1034407"/>
              <a:gd name="connsiteX1" fmla="*/ 574679 w 574679"/>
              <a:gd name="connsiteY1" fmla="*/ 960497 h 1034407"/>
              <a:gd name="connsiteX2" fmla="*/ 3364 w 574679"/>
              <a:gd name="connsiteY2" fmla="*/ 1034407 h 1034407"/>
              <a:gd name="connsiteX3" fmla="*/ 11 w 574679"/>
              <a:gd name="connsiteY3" fmla="*/ 393480 h 1034407"/>
              <a:gd name="connsiteX4" fmla="*/ 574679 w 574679"/>
              <a:gd name="connsiteY4" fmla="*/ 0 h 1034407"/>
              <a:gd name="connsiteX0" fmla="*/ 571315 w 571315"/>
              <a:gd name="connsiteY0" fmla="*/ 0 h 1034407"/>
              <a:gd name="connsiteX1" fmla="*/ 571315 w 571315"/>
              <a:gd name="connsiteY1" fmla="*/ 960497 h 1034407"/>
              <a:gd name="connsiteX2" fmla="*/ 0 w 571315"/>
              <a:gd name="connsiteY2" fmla="*/ 1034407 h 1034407"/>
              <a:gd name="connsiteX3" fmla="*/ 8915 w 571315"/>
              <a:gd name="connsiteY3" fmla="*/ 71462 h 1034407"/>
              <a:gd name="connsiteX4" fmla="*/ 571315 w 571315"/>
              <a:gd name="connsiteY4" fmla="*/ 0 h 103440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62412 w 562412"/>
              <a:gd name="connsiteY0" fmla="*/ 0 h 960497"/>
              <a:gd name="connsiteX1" fmla="*/ 562412 w 562412"/>
              <a:gd name="connsiteY1" fmla="*/ 960497 h 960497"/>
              <a:gd name="connsiteX2" fmla="*/ 3364 w 562412"/>
              <a:gd name="connsiteY2" fmla="*/ 724935 h 960497"/>
              <a:gd name="connsiteX3" fmla="*/ 12 w 562412"/>
              <a:gd name="connsiteY3" fmla="*/ 71462 h 960497"/>
              <a:gd name="connsiteX4" fmla="*/ 562412 w 562412"/>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74673 w 574673"/>
              <a:gd name="connsiteY0" fmla="*/ 0 h 960497"/>
              <a:gd name="connsiteX1" fmla="*/ 574673 w 574673"/>
              <a:gd name="connsiteY1" fmla="*/ 960497 h 960497"/>
              <a:gd name="connsiteX2" fmla="*/ 7447 w 574673"/>
              <a:gd name="connsiteY2" fmla="*/ 724935 h 960497"/>
              <a:gd name="connsiteX3" fmla="*/ 5 w 574673"/>
              <a:gd name="connsiteY3" fmla="*/ 71462 h 960497"/>
              <a:gd name="connsiteX4" fmla="*/ 574673 w 574673"/>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1462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84008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9826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9826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9826 h 960497"/>
              <a:gd name="connsiteX4" fmla="*/ 567226 w 567226"/>
              <a:gd name="connsiteY4" fmla="*/ 0 h 960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6" h="960497">
                <a:moveTo>
                  <a:pt x="567226" y="0"/>
                </a:moveTo>
                <a:lnTo>
                  <a:pt x="567226" y="960497"/>
                </a:lnTo>
                <a:lnTo>
                  <a:pt x="0" y="724935"/>
                </a:lnTo>
                <a:cubicBezTo>
                  <a:pt x="246" y="509899"/>
                  <a:pt x="491" y="294862"/>
                  <a:pt x="737" y="79826"/>
                </a:cubicBezTo>
                <a:lnTo>
                  <a:pt x="567226" y="0"/>
                </a:lnTo>
                <a:close/>
              </a:path>
            </a:pathLst>
          </a:custGeom>
          <a:solidFill>
            <a:srgbClr val="6605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5" name="Pentagon 4">
            <a:extLst>
              <a:ext uri="{FF2B5EF4-FFF2-40B4-BE49-F238E27FC236}">
                <a16:creationId xmlns:a16="http://schemas.microsoft.com/office/drawing/2014/main" id="{8253D0D3-921E-4937-B799-AB17EC8DE92B}"/>
              </a:ext>
            </a:extLst>
          </p:cNvPr>
          <p:cNvSpPr>
            <a:spLocks noChangeAspect="1"/>
          </p:cNvSpPr>
          <p:nvPr/>
        </p:nvSpPr>
        <p:spPr>
          <a:xfrm>
            <a:off x="932688" y="2282198"/>
            <a:ext cx="3416823" cy="731520"/>
          </a:xfrm>
          <a:prstGeom prst="homePlat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6" name="Pentagon 5">
            <a:extLst>
              <a:ext uri="{FF2B5EF4-FFF2-40B4-BE49-F238E27FC236}">
                <a16:creationId xmlns:a16="http://schemas.microsoft.com/office/drawing/2014/main" id="{31D9C458-8C2E-4234-A9BC-ABD4D92D4A71}"/>
              </a:ext>
            </a:extLst>
          </p:cNvPr>
          <p:cNvSpPr>
            <a:spLocks noChangeAspect="1"/>
          </p:cNvSpPr>
          <p:nvPr/>
        </p:nvSpPr>
        <p:spPr>
          <a:xfrm>
            <a:off x="933479" y="3013718"/>
            <a:ext cx="3852655" cy="731520"/>
          </a:xfrm>
          <a:prstGeom prst="homePlat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7" name="Pentagon 6">
            <a:extLst>
              <a:ext uri="{FF2B5EF4-FFF2-40B4-BE49-F238E27FC236}">
                <a16:creationId xmlns:a16="http://schemas.microsoft.com/office/drawing/2014/main" id="{24B860E0-5D70-468B-AA70-1AD7810A3A47}"/>
              </a:ext>
            </a:extLst>
          </p:cNvPr>
          <p:cNvSpPr>
            <a:spLocks noChangeAspect="1"/>
          </p:cNvSpPr>
          <p:nvPr/>
        </p:nvSpPr>
        <p:spPr>
          <a:xfrm>
            <a:off x="932689" y="3732514"/>
            <a:ext cx="4413799" cy="731520"/>
          </a:xfrm>
          <a:prstGeom prst="homePlat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8" name="Pentagon 7">
            <a:extLst>
              <a:ext uri="{FF2B5EF4-FFF2-40B4-BE49-F238E27FC236}">
                <a16:creationId xmlns:a16="http://schemas.microsoft.com/office/drawing/2014/main" id="{54DDBE2C-EF1C-4A73-AD16-A62623E5216B}"/>
              </a:ext>
            </a:extLst>
          </p:cNvPr>
          <p:cNvSpPr>
            <a:spLocks noChangeAspect="1"/>
          </p:cNvSpPr>
          <p:nvPr/>
        </p:nvSpPr>
        <p:spPr>
          <a:xfrm>
            <a:off x="932688" y="1556782"/>
            <a:ext cx="2937728" cy="731520"/>
          </a:xfrm>
          <a:prstGeom prst="homePlate">
            <a:avLst/>
          </a:prstGeom>
          <a:solidFill>
            <a:srgbClr val="E16E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9" name="Freeform 21">
            <a:extLst>
              <a:ext uri="{FF2B5EF4-FFF2-40B4-BE49-F238E27FC236}">
                <a16:creationId xmlns:a16="http://schemas.microsoft.com/office/drawing/2014/main" id="{E92291F7-7C61-4C0C-A4A8-66D92D40F0FF}"/>
              </a:ext>
            </a:extLst>
          </p:cNvPr>
          <p:cNvSpPr>
            <a:spLocks noEditPoints="1"/>
          </p:cNvSpPr>
          <p:nvPr/>
        </p:nvSpPr>
        <p:spPr bwMode="auto">
          <a:xfrm>
            <a:off x="932688" y="4720962"/>
            <a:ext cx="491356" cy="49050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Rectangle 59">
            <a:extLst>
              <a:ext uri="{FF2B5EF4-FFF2-40B4-BE49-F238E27FC236}">
                <a16:creationId xmlns:a16="http://schemas.microsoft.com/office/drawing/2014/main" id="{CADC64CA-E318-48BE-B9AB-F99AE8AFBDC7}"/>
              </a:ext>
            </a:extLst>
          </p:cNvPr>
          <p:cNvSpPr/>
          <p:nvPr/>
        </p:nvSpPr>
        <p:spPr>
          <a:xfrm>
            <a:off x="1013395" y="1668570"/>
            <a:ext cx="2558269" cy="512704"/>
          </a:xfrm>
          <a:prstGeom prst="rect">
            <a:avLst/>
          </a:prstGeom>
        </p:spPr>
        <p:txBody>
          <a:bodyPr wrap="square" lIns="0" rIns="0">
            <a:spAutoFit/>
          </a:bodyPr>
          <a:lstStyle/>
          <a:p>
            <a:pPr>
              <a:lnSpc>
                <a:spcPct val="85000"/>
              </a:lnSpc>
            </a:pPr>
            <a:r>
              <a:rPr lang="en-US" sz="1600" dirty="0">
                <a:solidFill>
                  <a:schemeClr val="bg1"/>
                </a:solidFill>
              </a:rPr>
              <a:t>Leverage analytics to organize population into relevance tiers</a:t>
            </a:r>
            <a:endParaRPr lang="en-US" sz="1100" dirty="0">
              <a:solidFill>
                <a:schemeClr val="bg1"/>
              </a:solidFill>
            </a:endParaRPr>
          </a:p>
        </p:txBody>
      </p:sp>
      <p:sp>
        <p:nvSpPr>
          <p:cNvPr id="61" name="Rectangle 60">
            <a:extLst>
              <a:ext uri="{FF2B5EF4-FFF2-40B4-BE49-F238E27FC236}">
                <a16:creationId xmlns:a16="http://schemas.microsoft.com/office/drawing/2014/main" id="{47E74B7C-C2A6-4475-84E7-E2BFA4749FD2}"/>
              </a:ext>
            </a:extLst>
          </p:cNvPr>
          <p:cNvSpPr/>
          <p:nvPr/>
        </p:nvSpPr>
        <p:spPr>
          <a:xfrm>
            <a:off x="1013395" y="2404794"/>
            <a:ext cx="3026482" cy="512704"/>
          </a:xfrm>
          <a:prstGeom prst="rect">
            <a:avLst/>
          </a:prstGeom>
        </p:spPr>
        <p:txBody>
          <a:bodyPr wrap="square" lIns="0" rIns="0">
            <a:spAutoFit/>
          </a:bodyPr>
          <a:lstStyle/>
          <a:p>
            <a:pPr>
              <a:lnSpc>
                <a:spcPct val="85000"/>
              </a:lnSpc>
            </a:pPr>
            <a:r>
              <a:rPr lang="en-US" sz="1600" dirty="0">
                <a:solidFill>
                  <a:schemeClr val="bg1"/>
                </a:solidFill>
              </a:rPr>
              <a:t>Prioritize review of the most relevant tier</a:t>
            </a:r>
            <a:endParaRPr lang="en-US" sz="1100" dirty="0">
              <a:solidFill>
                <a:schemeClr val="bg1"/>
              </a:solidFill>
            </a:endParaRPr>
          </a:p>
        </p:txBody>
      </p:sp>
      <p:sp>
        <p:nvSpPr>
          <p:cNvPr id="62" name="Rectangle 61">
            <a:extLst>
              <a:ext uri="{FF2B5EF4-FFF2-40B4-BE49-F238E27FC236}">
                <a16:creationId xmlns:a16="http://schemas.microsoft.com/office/drawing/2014/main" id="{0254949C-73EE-4E41-A667-3859CE13BED2}"/>
              </a:ext>
            </a:extLst>
          </p:cNvPr>
          <p:cNvSpPr/>
          <p:nvPr/>
        </p:nvSpPr>
        <p:spPr>
          <a:xfrm>
            <a:off x="1013944" y="3225624"/>
            <a:ext cx="2293783" cy="303416"/>
          </a:xfrm>
          <a:prstGeom prst="rect">
            <a:avLst/>
          </a:prstGeom>
        </p:spPr>
        <p:txBody>
          <a:bodyPr wrap="square" lIns="0" rIns="0">
            <a:spAutoFit/>
          </a:bodyPr>
          <a:lstStyle/>
          <a:p>
            <a:pPr>
              <a:lnSpc>
                <a:spcPct val="85000"/>
              </a:lnSpc>
            </a:pPr>
            <a:r>
              <a:rPr lang="en-US" sz="1600" dirty="0">
                <a:solidFill>
                  <a:schemeClr val="bg1"/>
                </a:solidFill>
              </a:rPr>
              <a:t>Review team training</a:t>
            </a:r>
            <a:endParaRPr lang="en-US" sz="1100" dirty="0">
              <a:solidFill>
                <a:schemeClr val="bg1"/>
              </a:solidFill>
            </a:endParaRPr>
          </a:p>
        </p:txBody>
      </p:sp>
      <p:sp>
        <p:nvSpPr>
          <p:cNvPr id="63" name="Rectangle 62">
            <a:extLst>
              <a:ext uri="{FF2B5EF4-FFF2-40B4-BE49-F238E27FC236}">
                <a16:creationId xmlns:a16="http://schemas.microsoft.com/office/drawing/2014/main" id="{3407CE0A-CC72-4D01-B320-2FB553CCE227}"/>
              </a:ext>
            </a:extLst>
          </p:cNvPr>
          <p:cNvSpPr/>
          <p:nvPr/>
        </p:nvSpPr>
        <p:spPr>
          <a:xfrm>
            <a:off x="932688" y="4728265"/>
            <a:ext cx="2293783" cy="445507"/>
          </a:xfrm>
          <a:prstGeom prst="rect">
            <a:avLst/>
          </a:prstGeom>
        </p:spPr>
        <p:txBody>
          <a:bodyPr wrap="square" lIns="0" rIns="0">
            <a:spAutoFit/>
          </a:bodyPr>
          <a:lstStyle/>
          <a:p>
            <a:pPr>
              <a:lnSpc>
                <a:spcPct val="85000"/>
              </a:lnSpc>
            </a:pPr>
            <a:r>
              <a:rPr lang="en-US" sz="1600" dirty="0">
                <a:solidFill>
                  <a:schemeClr val="bg1"/>
                </a:solidFill>
              </a:rPr>
              <a:t>Xxx </a:t>
            </a:r>
            <a:r>
              <a:rPr lang="en-US" sz="1600" dirty="0" err="1">
                <a:solidFill>
                  <a:schemeClr val="bg1"/>
                </a:solidFill>
              </a:rPr>
              <a:t>xxxx</a:t>
            </a:r>
            <a:endParaRPr lang="en-US" sz="1600" dirty="0">
              <a:solidFill>
                <a:schemeClr val="bg1"/>
              </a:solidFill>
            </a:endParaRPr>
          </a:p>
          <a:p>
            <a:pPr>
              <a:lnSpc>
                <a:spcPct val="85000"/>
              </a:lnSpc>
            </a:pPr>
            <a:r>
              <a:rPr lang="en-US" sz="1100" dirty="0" err="1">
                <a:solidFill>
                  <a:schemeClr val="bg1"/>
                </a:solidFill>
              </a:rPr>
              <a:t>Xxxxx</a:t>
            </a:r>
            <a:r>
              <a:rPr lang="en-US" sz="1100" dirty="0">
                <a:solidFill>
                  <a:schemeClr val="bg1"/>
                </a:solidFill>
              </a:rPr>
              <a:t> </a:t>
            </a:r>
            <a:r>
              <a:rPr lang="en-US" sz="1100" dirty="0" err="1">
                <a:solidFill>
                  <a:schemeClr val="bg1"/>
                </a:solidFill>
              </a:rPr>
              <a:t>xxxxx</a:t>
            </a:r>
            <a:r>
              <a:rPr lang="en-US" sz="1100" dirty="0">
                <a:solidFill>
                  <a:schemeClr val="bg1"/>
                </a:solidFill>
              </a:rPr>
              <a:t> </a:t>
            </a:r>
            <a:r>
              <a:rPr lang="en-US" sz="1100" dirty="0" err="1">
                <a:solidFill>
                  <a:schemeClr val="bg1"/>
                </a:solidFill>
              </a:rPr>
              <a:t>xxxx</a:t>
            </a:r>
            <a:r>
              <a:rPr lang="en-US" sz="1100" dirty="0">
                <a:solidFill>
                  <a:schemeClr val="bg1"/>
                </a:solidFill>
              </a:rPr>
              <a:t> xxx </a:t>
            </a:r>
            <a:r>
              <a:rPr lang="en-US" sz="1100" dirty="0" err="1">
                <a:solidFill>
                  <a:schemeClr val="bg1"/>
                </a:solidFill>
              </a:rPr>
              <a:t>xxx</a:t>
            </a:r>
            <a:endParaRPr lang="en-US" sz="1100" dirty="0">
              <a:solidFill>
                <a:schemeClr val="bg1"/>
              </a:solidFill>
            </a:endParaRPr>
          </a:p>
        </p:txBody>
      </p:sp>
      <p:sp>
        <p:nvSpPr>
          <p:cNvPr id="64" name="Rectangle 63">
            <a:extLst>
              <a:ext uri="{FF2B5EF4-FFF2-40B4-BE49-F238E27FC236}">
                <a16:creationId xmlns:a16="http://schemas.microsoft.com/office/drawing/2014/main" id="{815F97FF-2136-4C48-9BB8-1CF5389EC234}"/>
              </a:ext>
            </a:extLst>
          </p:cNvPr>
          <p:cNvSpPr>
            <a:spLocks noChangeAspect="1"/>
          </p:cNvSpPr>
          <p:nvPr/>
        </p:nvSpPr>
        <p:spPr>
          <a:xfrm>
            <a:off x="-18288" y="2329217"/>
            <a:ext cx="514352" cy="488578"/>
          </a:xfrm>
          <a:prstGeom prst="rect">
            <a:avLst/>
          </a:prstGeom>
          <a:solidFill>
            <a:srgbClr val="E16E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Pentagon 6">
            <a:extLst>
              <a:ext uri="{FF2B5EF4-FFF2-40B4-BE49-F238E27FC236}">
                <a16:creationId xmlns:a16="http://schemas.microsoft.com/office/drawing/2014/main" id="{1E574D3C-872C-4A4B-B88E-252449892B44}"/>
              </a:ext>
            </a:extLst>
          </p:cNvPr>
          <p:cNvSpPr>
            <a:spLocks noChangeAspect="1"/>
          </p:cNvSpPr>
          <p:nvPr/>
        </p:nvSpPr>
        <p:spPr>
          <a:xfrm>
            <a:off x="932689" y="4463111"/>
            <a:ext cx="4934712" cy="731520"/>
          </a:xfrm>
          <a:prstGeom prst="homePlate">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6" name="Pentagon 6">
            <a:extLst>
              <a:ext uri="{FF2B5EF4-FFF2-40B4-BE49-F238E27FC236}">
                <a16:creationId xmlns:a16="http://schemas.microsoft.com/office/drawing/2014/main" id="{D4292055-4929-4790-845A-EC9D75992543}"/>
              </a:ext>
            </a:extLst>
          </p:cNvPr>
          <p:cNvSpPr>
            <a:spLocks noChangeAspect="1"/>
          </p:cNvSpPr>
          <p:nvPr/>
        </p:nvSpPr>
        <p:spPr>
          <a:xfrm>
            <a:off x="932689" y="5187478"/>
            <a:ext cx="5468111" cy="731520"/>
          </a:xfrm>
          <a:prstGeom prst="homePlat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71D51B7B-0C7C-45E8-B1BC-9507749F476D}"/>
              </a:ext>
            </a:extLst>
          </p:cNvPr>
          <p:cNvSpPr/>
          <p:nvPr/>
        </p:nvSpPr>
        <p:spPr>
          <a:xfrm>
            <a:off x="1013395" y="3838473"/>
            <a:ext cx="4333093" cy="510909"/>
          </a:xfrm>
          <a:prstGeom prst="rect">
            <a:avLst/>
          </a:prstGeom>
        </p:spPr>
        <p:txBody>
          <a:bodyPr wrap="square" lIns="0" rIns="0">
            <a:spAutoFit/>
          </a:bodyPr>
          <a:lstStyle/>
          <a:p>
            <a:pPr>
              <a:lnSpc>
                <a:spcPct val="85000"/>
              </a:lnSpc>
            </a:pPr>
            <a:r>
              <a:rPr lang="en-US" sz="1600" dirty="0">
                <a:solidFill>
                  <a:schemeClr val="bg1"/>
                </a:solidFill>
              </a:rPr>
              <a:t>Establish and implement standard quality control processes and reporting</a:t>
            </a:r>
            <a:endParaRPr lang="en-US" sz="1100" dirty="0">
              <a:solidFill>
                <a:schemeClr val="bg1"/>
              </a:solidFill>
            </a:endParaRPr>
          </a:p>
        </p:txBody>
      </p:sp>
      <p:sp>
        <p:nvSpPr>
          <p:cNvPr id="68" name="Rectangle 67">
            <a:extLst>
              <a:ext uri="{FF2B5EF4-FFF2-40B4-BE49-F238E27FC236}">
                <a16:creationId xmlns:a16="http://schemas.microsoft.com/office/drawing/2014/main" id="{381C7845-FA62-428D-B0DF-F8A88FE444F5}"/>
              </a:ext>
            </a:extLst>
          </p:cNvPr>
          <p:cNvSpPr/>
          <p:nvPr/>
        </p:nvSpPr>
        <p:spPr>
          <a:xfrm>
            <a:off x="1014984" y="4562345"/>
            <a:ext cx="4750592" cy="510909"/>
          </a:xfrm>
          <a:prstGeom prst="rect">
            <a:avLst/>
          </a:prstGeom>
        </p:spPr>
        <p:txBody>
          <a:bodyPr wrap="square" lIns="0" rIns="0">
            <a:spAutoFit/>
          </a:bodyPr>
          <a:lstStyle/>
          <a:p>
            <a:pPr>
              <a:lnSpc>
                <a:spcPct val="85000"/>
              </a:lnSpc>
            </a:pPr>
            <a:r>
              <a:rPr lang="en-US" sz="1600" dirty="0">
                <a:solidFill>
                  <a:schemeClr val="bg1"/>
                </a:solidFill>
              </a:rPr>
              <a:t>Continuous machine learning leverages attorney work product and rescores unreviewed data sets</a:t>
            </a:r>
            <a:endParaRPr lang="en-US" sz="1100" dirty="0">
              <a:solidFill>
                <a:schemeClr val="bg1"/>
              </a:solidFill>
            </a:endParaRPr>
          </a:p>
        </p:txBody>
      </p:sp>
      <p:sp>
        <p:nvSpPr>
          <p:cNvPr id="69" name="Rectangle 68">
            <a:extLst>
              <a:ext uri="{FF2B5EF4-FFF2-40B4-BE49-F238E27FC236}">
                <a16:creationId xmlns:a16="http://schemas.microsoft.com/office/drawing/2014/main" id="{339B8745-2E27-4FDF-A354-F6DB799DB7AB}"/>
              </a:ext>
            </a:extLst>
          </p:cNvPr>
          <p:cNvSpPr/>
          <p:nvPr/>
        </p:nvSpPr>
        <p:spPr>
          <a:xfrm>
            <a:off x="1014984" y="5292942"/>
            <a:ext cx="5464912" cy="510909"/>
          </a:xfrm>
          <a:prstGeom prst="rect">
            <a:avLst/>
          </a:prstGeom>
        </p:spPr>
        <p:txBody>
          <a:bodyPr wrap="square" lIns="0" rIns="0">
            <a:spAutoFit/>
          </a:bodyPr>
          <a:lstStyle/>
          <a:p>
            <a:pPr>
              <a:lnSpc>
                <a:spcPct val="85000"/>
              </a:lnSpc>
            </a:pPr>
            <a:r>
              <a:rPr lang="en-US" sz="1600" dirty="0">
                <a:solidFill>
                  <a:schemeClr val="bg1"/>
                </a:solidFill>
              </a:rPr>
              <a:t>Least relevant data set is set aside and may be eliminated from review based on statistical sampling</a:t>
            </a:r>
          </a:p>
        </p:txBody>
      </p:sp>
      <p:sp>
        <p:nvSpPr>
          <p:cNvPr id="70" name="Rectangle 69">
            <a:extLst>
              <a:ext uri="{FF2B5EF4-FFF2-40B4-BE49-F238E27FC236}">
                <a16:creationId xmlns:a16="http://schemas.microsoft.com/office/drawing/2014/main" id="{458F969D-530E-437F-BC6B-D3FAE0A3F1FA}"/>
              </a:ext>
            </a:extLst>
          </p:cNvPr>
          <p:cNvSpPr>
            <a:spLocks noChangeAspect="1"/>
          </p:cNvSpPr>
          <p:nvPr/>
        </p:nvSpPr>
        <p:spPr>
          <a:xfrm>
            <a:off x="-18288" y="2817795"/>
            <a:ext cx="514352" cy="488578"/>
          </a:xfrm>
          <a:prstGeom prst="rect">
            <a:avLst/>
          </a:prstGeom>
          <a:solidFill>
            <a:srgbClr val="C450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7BBBEC9-26F0-4A2B-8339-71E3FB49FD15}"/>
              </a:ext>
            </a:extLst>
          </p:cNvPr>
          <p:cNvSpPr>
            <a:spLocks noChangeAspect="1"/>
          </p:cNvSpPr>
          <p:nvPr/>
        </p:nvSpPr>
        <p:spPr>
          <a:xfrm>
            <a:off x="-18288" y="4271343"/>
            <a:ext cx="514352" cy="48857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960F6C9-2E70-409A-A7A7-3FB2375ED5F3}"/>
              </a:ext>
            </a:extLst>
          </p:cNvPr>
          <p:cNvSpPr>
            <a:spLocks noChangeAspect="1"/>
          </p:cNvSpPr>
          <p:nvPr/>
        </p:nvSpPr>
        <p:spPr>
          <a:xfrm>
            <a:off x="-18288" y="4758427"/>
            <a:ext cx="514352" cy="488578"/>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4094EC8-05F8-4E83-98CA-DADF26E92BE6}"/>
              </a:ext>
            </a:extLst>
          </p:cNvPr>
          <p:cNvSpPr>
            <a:spLocks noChangeAspect="1"/>
          </p:cNvSpPr>
          <p:nvPr/>
        </p:nvSpPr>
        <p:spPr>
          <a:xfrm>
            <a:off x="-18288" y="3305091"/>
            <a:ext cx="514352" cy="488578"/>
          </a:xfrm>
          <a:prstGeom prst="rect">
            <a:avLst/>
          </a:prstGeom>
          <a:solidFill>
            <a:srgbClr val="8335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9A5302D9-A787-43BB-8EC2-53AEA248E262}"/>
              </a:ext>
            </a:extLst>
          </p:cNvPr>
          <p:cNvSpPr>
            <a:spLocks noChangeAspect="1"/>
          </p:cNvSpPr>
          <p:nvPr/>
        </p:nvSpPr>
        <p:spPr>
          <a:xfrm>
            <a:off x="-18288" y="3787927"/>
            <a:ext cx="514352" cy="488578"/>
          </a:xfrm>
          <a:prstGeom prst="rect">
            <a:avLst/>
          </a:prstGeom>
          <a:solidFill>
            <a:srgbClr val="5F1E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Freeform 43">
            <a:extLst>
              <a:ext uri="{FF2B5EF4-FFF2-40B4-BE49-F238E27FC236}">
                <a16:creationId xmlns:a16="http://schemas.microsoft.com/office/drawing/2014/main" id="{08311BE2-77C7-4FA7-A6A4-09FABD90B34C}"/>
              </a:ext>
            </a:extLst>
          </p:cNvPr>
          <p:cNvSpPr>
            <a:spLocks noChangeAspect="1"/>
          </p:cNvSpPr>
          <p:nvPr/>
        </p:nvSpPr>
        <p:spPr>
          <a:xfrm>
            <a:off x="492889" y="1558968"/>
            <a:ext cx="439606" cy="1266951"/>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9299 w 559299"/>
              <a:gd name="connsiteY0" fmla="*/ 0 h 1354334"/>
              <a:gd name="connsiteX1" fmla="*/ 559299 w 559299"/>
              <a:gd name="connsiteY1" fmla="*/ 976179 h 1354334"/>
              <a:gd name="connsiteX2" fmla="*/ 3319 w 559299"/>
              <a:gd name="connsiteY2" fmla="*/ 1354334 h 1354334"/>
              <a:gd name="connsiteX3" fmla="*/ 12 w 559299"/>
              <a:gd name="connsiteY3" fmla="*/ 709226 h 1354334"/>
              <a:gd name="connsiteX4" fmla="*/ 559299 w 559299"/>
              <a:gd name="connsiteY4" fmla="*/ 0 h 1354334"/>
              <a:gd name="connsiteX0" fmla="*/ 559299 w 559299"/>
              <a:gd name="connsiteY0" fmla="*/ 0 h 1354334"/>
              <a:gd name="connsiteX1" fmla="*/ 559299 w 559299"/>
              <a:gd name="connsiteY1" fmla="*/ 976179 h 1354334"/>
              <a:gd name="connsiteX2" fmla="*/ 3319 w 559299"/>
              <a:gd name="connsiteY2" fmla="*/ 1354334 h 1354334"/>
              <a:gd name="connsiteX3" fmla="*/ 11 w 559299"/>
              <a:gd name="connsiteY3" fmla="*/ 700762 h 1354334"/>
              <a:gd name="connsiteX4" fmla="*/ 559299 w 559299"/>
              <a:gd name="connsiteY4" fmla="*/ 0 h 1354334"/>
              <a:gd name="connsiteX0" fmla="*/ 560025 w 560025"/>
              <a:gd name="connsiteY0" fmla="*/ 0 h 1354334"/>
              <a:gd name="connsiteX1" fmla="*/ 560025 w 560025"/>
              <a:gd name="connsiteY1" fmla="*/ 976179 h 1354334"/>
              <a:gd name="connsiteX2" fmla="*/ 0 w 560025"/>
              <a:gd name="connsiteY2" fmla="*/ 1354334 h 1354334"/>
              <a:gd name="connsiteX3" fmla="*/ 737 w 560025"/>
              <a:gd name="connsiteY3" fmla="*/ 700762 h 1354334"/>
              <a:gd name="connsiteX4" fmla="*/ 560025 w 560025"/>
              <a:gd name="connsiteY4" fmla="*/ 0 h 1354334"/>
              <a:gd name="connsiteX0" fmla="*/ 560025 w 560025"/>
              <a:gd name="connsiteY0" fmla="*/ 0 h 1680180"/>
              <a:gd name="connsiteX1" fmla="*/ 560025 w 560025"/>
              <a:gd name="connsiteY1" fmla="*/ 976179 h 1680180"/>
              <a:gd name="connsiteX2" fmla="*/ 0 w 560025"/>
              <a:gd name="connsiteY2" fmla="*/ 1680180 h 1680180"/>
              <a:gd name="connsiteX3" fmla="*/ 737 w 560025"/>
              <a:gd name="connsiteY3" fmla="*/ 700762 h 1680180"/>
              <a:gd name="connsiteX4" fmla="*/ 560025 w 560025"/>
              <a:gd name="connsiteY4" fmla="*/ 0 h 1680180"/>
              <a:gd name="connsiteX0" fmla="*/ 560025 w 560025"/>
              <a:gd name="connsiteY0" fmla="*/ 0 h 1680180"/>
              <a:gd name="connsiteX1" fmla="*/ 560025 w 560025"/>
              <a:gd name="connsiteY1" fmla="*/ 976179 h 1680180"/>
              <a:gd name="connsiteX2" fmla="*/ 0 w 560025"/>
              <a:gd name="connsiteY2" fmla="*/ 1680180 h 1680180"/>
              <a:gd name="connsiteX3" fmla="*/ 738 w 560025"/>
              <a:gd name="connsiteY3" fmla="*/ 1026608 h 1680180"/>
              <a:gd name="connsiteX4" fmla="*/ 560025 w 560025"/>
              <a:gd name="connsiteY4" fmla="*/ 0 h 1680180"/>
              <a:gd name="connsiteX0" fmla="*/ 560025 w 560025"/>
              <a:gd name="connsiteY0" fmla="*/ 0 h 1680180"/>
              <a:gd name="connsiteX1" fmla="*/ 560025 w 560025"/>
              <a:gd name="connsiteY1" fmla="*/ 976179 h 1680180"/>
              <a:gd name="connsiteX2" fmla="*/ 0 w 560025"/>
              <a:gd name="connsiteY2" fmla="*/ 1680180 h 1680180"/>
              <a:gd name="connsiteX3" fmla="*/ 738 w 560025"/>
              <a:gd name="connsiteY3" fmla="*/ 1026608 h 1680180"/>
              <a:gd name="connsiteX4" fmla="*/ 560025 w 560025"/>
              <a:gd name="connsiteY4" fmla="*/ 0 h 1680180"/>
              <a:gd name="connsiteX0" fmla="*/ 560025 w 560025"/>
              <a:gd name="connsiteY0" fmla="*/ 0 h 1688644"/>
              <a:gd name="connsiteX1" fmla="*/ 560025 w 560025"/>
              <a:gd name="connsiteY1" fmla="*/ 984643 h 1688644"/>
              <a:gd name="connsiteX2" fmla="*/ 0 w 560025"/>
              <a:gd name="connsiteY2" fmla="*/ 1688644 h 1688644"/>
              <a:gd name="connsiteX3" fmla="*/ 738 w 560025"/>
              <a:gd name="connsiteY3" fmla="*/ 1035072 h 1688644"/>
              <a:gd name="connsiteX4" fmla="*/ 560025 w 560025"/>
              <a:gd name="connsiteY4" fmla="*/ 0 h 16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25" h="1688644">
                <a:moveTo>
                  <a:pt x="560025" y="0"/>
                </a:moveTo>
                <a:lnTo>
                  <a:pt x="560025" y="984643"/>
                </a:lnTo>
                <a:lnTo>
                  <a:pt x="0" y="1688644"/>
                </a:lnTo>
                <a:cubicBezTo>
                  <a:pt x="246" y="1473608"/>
                  <a:pt x="492" y="1250108"/>
                  <a:pt x="738" y="1035072"/>
                </a:cubicBezTo>
                <a:lnTo>
                  <a:pt x="560025" y="0"/>
                </a:lnTo>
                <a:close/>
              </a:path>
            </a:pathLst>
          </a:custGeom>
          <a:solidFill>
            <a:srgbClr val="CD5A0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76" name="Freeform 43">
            <a:extLst>
              <a:ext uri="{FF2B5EF4-FFF2-40B4-BE49-F238E27FC236}">
                <a16:creationId xmlns:a16="http://schemas.microsoft.com/office/drawing/2014/main" id="{8FA229A6-9F03-435F-A37D-C096CC187239}"/>
              </a:ext>
            </a:extLst>
          </p:cNvPr>
          <p:cNvSpPr>
            <a:spLocks noChangeAspect="1"/>
          </p:cNvSpPr>
          <p:nvPr/>
        </p:nvSpPr>
        <p:spPr>
          <a:xfrm>
            <a:off x="488497" y="4755981"/>
            <a:ext cx="448022" cy="1169553"/>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6870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3803 w 555980"/>
              <a:gd name="connsiteY3" fmla="*/ 376752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4481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737 w 555980"/>
              <a:gd name="connsiteY3" fmla="*/ 379888 h 1354334"/>
              <a:gd name="connsiteX4" fmla="*/ 555980 w 555980"/>
              <a:gd name="connsiteY4" fmla="*/ 0 h 1354334"/>
              <a:gd name="connsiteX0" fmla="*/ 555980 w 555980"/>
              <a:gd name="connsiteY0" fmla="*/ 0 h 1354334"/>
              <a:gd name="connsiteX1" fmla="*/ 555980 w 555980"/>
              <a:gd name="connsiteY1" fmla="*/ 954224 h 1354334"/>
              <a:gd name="connsiteX2" fmla="*/ 0 w 555980"/>
              <a:gd name="connsiteY2" fmla="*/ 1354334 h 1354334"/>
              <a:gd name="connsiteX3" fmla="*/ 6871 w 555980"/>
              <a:gd name="connsiteY3" fmla="*/ 379888 h 1354334"/>
              <a:gd name="connsiteX4" fmla="*/ 555980 w 555980"/>
              <a:gd name="connsiteY4" fmla="*/ 0 h 1354334"/>
              <a:gd name="connsiteX0" fmla="*/ 549126 w 549126"/>
              <a:gd name="connsiteY0" fmla="*/ 0 h 1344925"/>
              <a:gd name="connsiteX1" fmla="*/ 549126 w 549126"/>
              <a:gd name="connsiteY1" fmla="*/ 954224 h 1344925"/>
              <a:gd name="connsiteX2" fmla="*/ 2347 w 549126"/>
              <a:gd name="connsiteY2" fmla="*/ 1344925 h 1344925"/>
              <a:gd name="connsiteX3" fmla="*/ 17 w 549126"/>
              <a:gd name="connsiteY3" fmla="*/ 379888 h 1344925"/>
              <a:gd name="connsiteX4" fmla="*/ 549126 w 549126"/>
              <a:gd name="connsiteY4" fmla="*/ 0 h 1344925"/>
              <a:gd name="connsiteX0" fmla="*/ 549125 w 549125"/>
              <a:gd name="connsiteY0" fmla="*/ 0 h 1344925"/>
              <a:gd name="connsiteX1" fmla="*/ 549125 w 549125"/>
              <a:gd name="connsiteY1" fmla="*/ 954224 h 1344925"/>
              <a:gd name="connsiteX2" fmla="*/ 2346 w 549125"/>
              <a:gd name="connsiteY2" fmla="*/ 1344925 h 1344925"/>
              <a:gd name="connsiteX3" fmla="*/ 16 w 549125"/>
              <a:gd name="connsiteY3" fmla="*/ 373616 h 1344925"/>
              <a:gd name="connsiteX4" fmla="*/ 549125 w 549125"/>
              <a:gd name="connsiteY4" fmla="*/ 0 h 1344925"/>
              <a:gd name="connsiteX0" fmla="*/ 555248 w 555248"/>
              <a:gd name="connsiteY0" fmla="*/ 0 h 1344925"/>
              <a:gd name="connsiteX1" fmla="*/ 555248 w 555248"/>
              <a:gd name="connsiteY1" fmla="*/ 954224 h 1344925"/>
              <a:gd name="connsiteX2" fmla="*/ 8469 w 555248"/>
              <a:gd name="connsiteY2" fmla="*/ 1344925 h 1344925"/>
              <a:gd name="connsiteX3" fmla="*/ 4 w 555248"/>
              <a:gd name="connsiteY3" fmla="*/ 373616 h 1344925"/>
              <a:gd name="connsiteX4" fmla="*/ 555248 w 555248"/>
              <a:gd name="connsiteY4" fmla="*/ 0 h 1344925"/>
              <a:gd name="connsiteX0" fmla="*/ 558315 w 558315"/>
              <a:gd name="connsiteY0" fmla="*/ 0 h 1344925"/>
              <a:gd name="connsiteX1" fmla="*/ 558315 w 558315"/>
              <a:gd name="connsiteY1" fmla="*/ 954224 h 1344925"/>
              <a:gd name="connsiteX2" fmla="*/ 11536 w 558315"/>
              <a:gd name="connsiteY2" fmla="*/ 1344925 h 1344925"/>
              <a:gd name="connsiteX3" fmla="*/ 4 w 558315"/>
              <a:gd name="connsiteY3" fmla="*/ 373616 h 1344925"/>
              <a:gd name="connsiteX4" fmla="*/ 558315 w 558315"/>
              <a:gd name="connsiteY4" fmla="*/ 0 h 1344925"/>
              <a:gd name="connsiteX0" fmla="*/ 559047 w 559047"/>
              <a:gd name="connsiteY0" fmla="*/ 0 h 1021861"/>
              <a:gd name="connsiteX1" fmla="*/ 559047 w 559047"/>
              <a:gd name="connsiteY1" fmla="*/ 954224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5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3616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9888 h 1021861"/>
              <a:gd name="connsiteX4" fmla="*/ 559047 w 55904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3802 w 559047"/>
              <a:gd name="connsiteY3" fmla="*/ 376752 h 1021861"/>
              <a:gd name="connsiteX4" fmla="*/ 559047 w 559047"/>
              <a:gd name="connsiteY4" fmla="*/ 0 h 1021861"/>
              <a:gd name="connsiteX0" fmla="*/ 555980 w 555980"/>
              <a:gd name="connsiteY0" fmla="*/ 0 h 1021861"/>
              <a:gd name="connsiteX1" fmla="*/ 555980 w 555980"/>
              <a:gd name="connsiteY1" fmla="*/ 960497 h 1021861"/>
              <a:gd name="connsiteX2" fmla="*/ 0 w 555980"/>
              <a:gd name="connsiteY2" fmla="*/ 1021861 h 1021861"/>
              <a:gd name="connsiteX3" fmla="*/ 735 w 555980"/>
              <a:gd name="connsiteY3" fmla="*/ 376752 h 1021861"/>
              <a:gd name="connsiteX4" fmla="*/ 555980 w 555980"/>
              <a:gd name="connsiteY4" fmla="*/ 0 h 1021861"/>
              <a:gd name="connsiteX0" fmla="*/ 558327 w 558327"/>
              <a:gd name="connsiteY0" fmla="*/ 0 h 1021861"/>
              <a:gd name="connsiteX1" fmla="*/ 558327 w 558327"/>
              <a:gd name="connsiteY1" fmla="*/ 960497 h 1021861"/>
              <a:gd name="connsiteX2" fmla="*/ 2347 w 558327"/>
              <a:gd name="connsiteY2" fmla="*/ 1021861 h 1021861"/>
              <a:gd name="connsiteX3" fmla="*/ 16 w 558327"/>
              <a:gd name="connsiteY3" fmla="*/ 376752 h 1021861"/>
              <a:gd name="connsiteX4" fmla="*/ 558327 w 558327"/>
              <a:gd name="connsiteY4" fmla="*/ 0 h 1021861"/>
              <a:gd name="connsiteX0" fmla="*/ 559047 w 559047"/>
              <a:gd name="connsiteY0" fmla="*/ 0 h 1021861"/>
              <a:gd name="connsiteX1" fmla="*/ 559047 w 559047"/>
              <a:gd name="connsiteY1" fmla="*/ 960497 h 1021861"/>
              <a:gd name="connsiteX2" fmla="*/ 0 w 559047"/>
              <a:gd name="connsiteY2" fmla="*/ 1021861 h 1021861"/>
              <a:gd name="connsiteX3" fmla="*/ 736 w 559047"/>
              <a:gd name="connsiteY3" fmla="*/ 376752 h 1021861"/>
              <a:gd name="connsiteX4" fmla="*/ 559047 w 559047"/>
              <a:gd name="connsiteY4" fmla="*/ 0 h 1021861"/>
              <a:gd name="connsiteX0" fmla="*/ 574670 w 574670"/>
              <a:gd name="connsiteY0" fmla="*/ 0 h 1021861"/>
              <a:gd name="connsiteX1" fmla="*/ 574670 w 574670"/>
              <a:gd name="connsiteY1" fmla="*/ 960497 h 1021861"/>
              <a:gd name="connsiteX2" fmla="*/ 15623 w 574670"/>
              <a:gd name="connsiteY2" fmla="*/ 1021861 h 1021861"/>
              <a:gd name="connsiteX3" fmla="*/ 2 w 574670"/>
              <a:gd name="connsiteY3" fmla="*/ 393480 h 1021861"/>
              <a:gd name="connsiteX4" fmla="*/ 574670 w 574670"/>
              <a:gd name="connsiteY4" fmla="*/ 0 h 1021861"/>
              <a:gd name="connsiteX0" fmla="*/ 574679 w 574679"/>
              <a:gd name="connsiteY0" fmla="*/ 0 h 1034407"/>
              <a:gd name="connsiteX1" fmla="*/ 574679 w 574679"/>
              <a:gd name="connsiteY1" fmla="*/ 960497 h 1034407"/>
              <a:gd name="connsiteX2" fmla="*/ 3364 w 574679"/>
              <a:gd name="connsiteY2" fmla="*/ 1034407 h 1034407"/>
              <a:gd name="connsiteX3" fmla="*/ 11 w 574679"/>
              <a:gd name="connsiteY3" fmla="*/ 393480 h 1034407"/>
              <a:gd name="connsiteX4" fmla="*/ 574679 w 574679"/>
              <a:gd name="connsiteY4" fmla="*/ 0 h 1034407"/>
              <a:gd name="connsiteX0" fmla="*/ 571315 w 571315"/>
              <a:gd name="connsiteY0" fmla="*/ 0 h 1034407"/>
              <a:gd name="connsiteX1" fmla="*/ 571315 w 571315"/>
              <a:gd name="connsiteY1" fmla="*/ 960497 h 1034407"/>
              <a:gd name="connsiteX2" fmla="*/ 0 w 571315"/>
              <a:gd name="connsiteY2" fmla="*/ 1034407 h 1034407"/>
              <a:gd name="connsiteX3" fmla="*/ 8915 w 571315"/>
              <a:gd name="connsiteY3" fmla="*/ 71462 h 1034407"/>
              <a:gd name="connsiteX4" fmla="*/ 571315 w 571315"/>
              <a:gd name="connsiteY4" fmla="*/ 0 h 103440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62412 w 562412"/>
              <a:gd name="connsiteY0" fmla="*/ 0 h 960497"/>
              <a:gd name="connsiteX1" fmla="*/ 562412 w 562412"/>
              <a:gd name="connsiteY1" fmla="*/ 960497 h 960497"/>
              <a:gd name="connsiteX2" fmla="*/ 3364 w 562412"/>
              <a:gd name="connsiteY2" fmla="*/ 724935 h 960497"/>
              <a:gd name="connsiteX3" fmla="*/ 12 w 562412"/>
              <a:gd name="connsiteY3" fmla="*/ 71462 h 960497"/>
              <a:gd name="connsiteX4" fmla="*/ 562412 w 562412"/>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4826 w 567226"/>
              <a:gd name="connsiteY3" fmla="*/ 71462 h 960497"/>
              <a:gd name="connsiteX4" fmla="*/ 567226 w 567226"/>
              <a:gd name="connsiteY4" fmla="*/ 0 h 960497"/>
              <a:gd name="connsiteX0" fmla="*/ 574673 w 574673"/>
              <a:gd name="connsiteY0" fmla="*/ 0 h 960497"/>
              <a:gd name="connsiteX1" fmla="*/ 574673 w 574673"/>
              <a:gd name="connsiteY1" fmla="*/ 960497 h 960497"/>
              <a:gd name="connsiteX2" fmla="*/ 7447 w 574673"/>
              <a:gd name="connsiteY2" fmla="*/ 724935 h 960497"/>
              <a:gd name="connsiteX3" fmla="*/ 5 w 574673"/>
              <a:gd name="connsiteY3" fmla="*/ 71462 h 960497"/>
              <a:gd name="connsiteX4" fmla="*/ 574673 w 574673"/>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1462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84008 h 960497"/>
              <a:gd name="connsiteX4" fmla="*/ 567226 w 567226"/>
              <a:gd name="connsiteY4" fmla="*/ 0 h 960497"/>
              <a:gd name="connsiteX0" fmla="*/ 567226 w 567226"/>
              <a:gd name="connsiteY0" fmla="*/ 0 h 960497"/>
              <a:gd name="connsiteX1" fmla="*/ 567226 w 567226"/>
              <a:gd name="connsiteY1" fmla="*/ 960497 h 960497"/>
              <a:gd name="connsiteX2" fmla="*/ 0 w 567226"/>
              <a:gd name="connsiteY2" fmla="*/ 724935 h 960497"/>
              <a:gd name="connsiteX3" fmla="*/ 737 w 567226"/>
              <a:gd name="connsiteY3" fmla="*/ 79826 h 960497"/>
              <a:gd name="connsiteX4" fmla="*/ 567226 w 567226"/>
              <a:gd name="connsiteY4" fmla="*/ 0 h 960497"/>
              <a:gd name="connsiteX0" fmla="*/ 567226 w 567226"/>
              <a:gd name="connsiteY0" fmla="*/ 229645 h 1190142"/>
              <a:gd name="connsiteX1" fmla="*/ 567226 w 567226"/>
              <a:gd name="connsiteY1" fmla="*/ 1190142 h 1190142"/>
              <a:gd name="connsiteX2" fmla="*/ 0 w 567226"/>
              <a:gd name="connsiteY2" fmla="*/ 954580 h 1190142"/>
              <a:gd name="connsiteX3" fmla="*/ 8915 w 567226"/>
              <a:gd name="connsiteY3" fmla="*/ 0 h 1190142"/>
              <a:gd name="connsiteX4" fmla="*/ 567226 w 567226"/>
              <a:gd name="connsiteY4" fmla="*/ 229645 h 1190142"/>
              <a:gd name="connsiteX0" fmla="*/ 567226 w 567226"/>
              <a:gd name="connsiteY0" fmla="*/ 233827 h 1194324"/>
              <a:gd name="connsiteX1" fmla="*/ 567226 w 567226"/>
              <a:gd name="connsiteY1" fmla="*/ 1194324 h 1194324"/>
              <a:gd name="connsiteX2" fmla="*/ 0 w 567226"/>
              <a:gd name="connsiteY2" fmla="*/ 958762 h 1194324"/>
              <a:gd name="connsiteX3" fmla="*/ 737 w 567226"/>
              <a:gd name="connsiteY3" fmla="*/ 0 h 1194324"/>
              <a:gd name="connsiteX4" fmla="*/ 567226 w 567226"/>
              <a:gd name="connsiteY4" fmla="*/ 233827 h 1194324"/>
              <a:gd name="connsiteX0" fmla="*/ 566501 w 566501"/>
              <a:gd name="connsiteY0" fmla="*/ 233827 h 1194324"/>
              <a:gd name="connsiteX1" fmla="*/ 566501 w 566501"/>
              <a:gd name="connsiteY1" fmla="*/ 1194324 h 1194324"/>
              <a:gd name="connsiteX2" fmla="*/ 3364 w 566501"/>
              <a:gd name="connsiteY2" fmla="*/ 649291 h 1194324"/>
              <a:gd name="connsiteX3" fmla="*/ 12 w 566501"/>
              <a:gd name="connsiteY3" fmla="*/ 0 h 1194324"/>
              <a:gd name="connsiteX4" fmla="*/ 566501 w 566501"/>
              <a:gd name="connsiteY4" fmla="*/ 233827 h 1194324"/>
              <a:gd name="connsiteX0" fmla="*/ 563137 w 563137"/>
              <a:gd name="connsiteY0" fmla="*/ 541207 h 1501704"/>
              <a:gd name="connsiteX1" fmla="*/ 563137 w 563137"/>
              <a:gd name="connsiteY1" fmla="*/ 1501704 h 1501704"/>
              <a:gd name="connsiteX2" fmla="*/ 0 w 563137"/>
              <a:gd name="connsiteY2" fmla="*/ 956671 h 1501704"/>
              <a:gd name="connsiteX3" fmla="*/ 2781 w 563137"/>
              <a:gd name="connsiteY3" fmla="*/ 0 h 1501704"/>
              <a:gd name="connsiteX4" fmla="*/ 563137 w 563137"/>
              <a:gd name="connsiteY4" fmla="*/ 541207 h 1501704"/>
              <a:gd name="connsiteX0" fmla="*/ 566502 w 566502"/>
              <a:gd name="connsiteY0" fmla="*/ 541207 h 1501704"/>
              <a:gd name="connsiteX1" fmla="*/ 566502 w 566502"/>
              <a:gd name="connsiteY1" fmla="*/ 1501704 h 1501704"/>
              <a:gd name="connsiteX2" fmla="*/ 3365 w 566502"/>
              <a:gd name="connsiteY2" fmla="*/ 956671 h 1501704"/>
              <a:gd name="connsiteX3" fmla="*/ 11 w 566502"/>
              <a:gd name="connsiteY3" fmla="*/ 0 h 1501704"/>
              <a:gd name="connsiteX4" fmla="*/ 566502 w 566502"/>
              <a:gd name="connsiteY4" fmla="*/ 541207 h 1501704"/>
              <a:gd name="connsiteX0" fmla="*/ 563471 w 563471"/>
              <a:gd name="connsiteY0" fmla="*/ 544343 h 1504840"/>
              <a:gd name="connsiteX1" fmla="*/ 563471 w 563471"/>
              <a:gd name="connsiteY1" fmla="*/ 1504840 h 1504840"/>
              <a:gd name="connsiteX2" fmla="*/ 334 w 563471"/>
              <a:gd name="connsiteY2" fmla="*/ 959807 h 1504840"/>
              <a:gd name="connsiteX3" fmla="*/ 48 w 563471"/>
              <a:gd name="connsiteY3" fmla="*/ 0 h 1504840"/>
              <a:gd name="connsiteX4" fmla="*/ 563471 w 563471"/>
              <a:gd name="connsiteY4" fmla="*/ 544343 h 1504840"/>
              <a:gd name="connsiteX0" fmla="*/ 569271 w 569271"/>
              <a:gd name="connsiteY0" fmla="*/ 544343 h 1504840"/>
              <a:gd name="connsiteX1" fmla="*/ 569271 w 569271"/>
              <a:gd name="connsiteY1" fmla="*/ 1504840 h 1504840"/>
              <a:gd name="connsiteX2" fmla="*/ 0 w 569271"/>
              <a:gd name="connsiteY2" fmla="*/ 959807 h 1504840"/>
              <a:gd name="connsiteX3" fmla="*/ 5848 w 569271"/>
              <a:gd name="connsiteY3" fmla="*/ 0 h 1504840"/>
              <a:gd name="connsiteX4" fmla="*/ 569271 w 569271"/>
              <a:gd name="connsiteY4" fmla="*/ 544343 h 1504840"/>
              <a:gd name="connsiteX0" fmla="*/ 569271 w 569271"/>
              <a:gd name="connsiteY0" fmla="*/ 544343 h 1504840"/>
              <a:gd name="connsiteX1" fmla="*/ 569271 w 569271"/>
              <a:gd name="connsiteY1" fmla="*/ 1504840 h 1504840"/>
              <a:gd name="connsiteX2" fmla="*/ 0 w 569271"/>
              <a:gd name="connsiteY2" fmla="*/ 959807 h 1504840"/>
              <a:gd name="connsiteX3" fmla="*/ 5848 w 569271"/>
              <a:gd name="connsiteY3" fmla="*/ 0 h 1504840"/>
              <a:gd name="connsiteX4" fmla="*/ 569271 w 569271"/>
              <a:gd name="connsiteY4" fmla="*/ 544343 h 1504840"/>
              <a:gd name="connsiteX0" fmla="*/ 569271 w 569271"/>
              <a:gd name="connsiteY0" fmla="*/ 544343 h 1504840"/>
              <a:gd name="connsiteX1" fmla="*/ 569271 w 569271"/>
              <a:gd name="connsiteY1" fmla="*/ 1504840 h 1504840"/>
              <a:gd name="connsiteX2" fmla="*/ 0 w 569271"/>
              <a:gd name="connsiteY2" fmla="*/ 959807 h 1504840"/>
              <a:gd name="connsiteX3" fmla="*/ 2781 w 569271"/>
              <a:gd name="connsiteY3" fmla="*/ 0 h 1504840"/>
              <a:gd name="connsiteX4" fmla="*/ 569271 w 569271"/>
              <a:gd name="connsiteY4" fmla="*/ 544343 h 1504840"/>
              <a:gd name="connsiteX0" fmla="*/ 566544 w 566544"/>
              <a:gd name="connsiteY0" fmla="*/ 544343 h 1504840"/>
              <a:gd name="connsiteX1" fmla="*/ 566544 w 566544"/>
              <a:gd name="connsiteY1" fmla="*/ 1504840 h 1504840"/>
              <a:gd name="connsiteX2" fmla="*/ 262 w 566544"/>
              <a:gd name="connsiteY2" fmla="*/ 648103 h 1504840"/>
              <a:gd name="connsiteX3" fmla="*/ 54 w 566544"/>
              <a:gd name="connsiteY3" fmla="*/ 0 h 1504840"/>
              <a:gd name="connsiteX4" fmla="*/ 566544 w 566544"/>
              <a:gd name="connsiteY4" fmla="*/ 544343 h 1504840"/>
              <a:gd name="connsiteX0" fmla="*/ 566544 w 566544"/>
              <a:gd name="connsiteY0" fmla="*/ 572397 h 1504840"/>
              <a:gd name="connsiteX1" fmla="*/ 566544 w 566544"/>
              <a:gd name="connsiteY1" fmla="*/ 1504840 h 1504840"/>
              <a:gd name="connsiteX2" fmla="*/ 262 w 566544"/>
              <a:gd name="connsiteY2" fmla="*/ 648103 h 1504840"/>
              <a:gd name="connsiteX3" fmla="*/ 54 w 566544"/>
              <a:gd name="connsiteY3" fmla="*/ 0 h 1504840"/>
              <a:gd name="connsiteX4" fmla="*/ 566544 w 566544"/>
              <a:gd name="connsiteY4" fmla="*/ 572397 h 1504840"/>
              <a:gd name="connsiteX0" fmla="*/ 566544 w 566544"/>
              <a:gd name="connsiteY0" fmla="*/ 563207 h 1504840"/>
              <a:gd name="connsiteX1" fmla="*/ 566544 w 566544"/>
              <a:gd name="connsiteY1" fmla="*/ 1504840 h 1504840"/>
              <a:gd name="connsiteX2" fmla="*/ 262 w 566544"/>
              <a:gd name="connsiteY2" fmla="*/ 648103 h 1504840"/>
              <a:gd name="connsiteX3" fmla="*/ 54 w 566544"/>
              <a:gd name="connsiteY3" fmla="*/ 0 h 1504840"/>
              <a:gd name="connsiteX4" fmla="*/ 566544 w 566544"/>
              <a:gd name="connsiteY4" fmla="*/ 563207 h 1504840"/>
              <a:gd name="connsiteX0" fmla="*/ 566544 w 566544"/>
              <a:gd name="connsiteY0" fmla="*/ 547889 h 1489522"/>
              <a:gd name="connsiteX1" fmla="*/ 566544 w 566544"/>
              <a:gd name="connsiteY1" fmla="*/ 1489522 h 1489522"/>
              <a:gd name="connsiteX2" fmla="*/ 262 w 566544"/>
              <a:gd name="connsiteY2" fmla="*/ 632785 h 1489522"/>
              <a:gd name="connsiteX3" fmla="*/ 54 w 566544"/>
              <a:gd name="connsiteY3" fmla="*/ 0 h 1489522"/>
              <a:gd name="connsiteX4" fmla="*/ 566544 w 566544"/>
              <a:gd name="connsiteY4" fmla="*/ 547889 h 1489522"/>
              <a:gd name="connsiteX0" fmla="*/ 566282 w 566282"/>
              <a:gd name="connsiteY0" fmla="*/ 539719 h 1481352"/>
              <a:gd name="connsiteX1" fmla="*/ 566282 w 566282"/>
              <a:gd name="connsiteY1" fmla="*/ 1481352 h 1481352"/>
              <a:gd name="connsiteX2" fmla="*/ 0 w 566282"/>
              <a:gd name="connsiteY2" fmla="*/ 624615 h 1481352"/>
              <a:gd name="connsiteX3" fmla="*/ 7762 w 566282"/>
              <a:gd name="connsiteY3" fmla="*/ 0 h 1481352"/>
              <a:gd name="connsiteX4" fmla="*/ 566282 w 566282"/>
              <a:gd name="connsiteY4" fmla="*/ 539719 h 1481352"/>
              <a:gd name="connsiteX0" fmla="*/ 566282 w 566282"/>
              <a:gd name="connsiteY0" fmla="*/ 531549 h 1473182"/>
              <a:gd name="connsiteX1" fmla="*/ 566282 w 566282"/>
              <a:gd name="connsiteY1" fmla="*/ 1473182 h 1473182"/>
              <a:gd name="connsiteX2" fmla="*/ 0 w 566282"/>
              <a:gd name="connsiteY2" fmla="*/ 616445 h 1473182"/>
              <a:gd name="connsiteX3" fmla="*/ 15732 w 566282"/>
              <a:gd name="connsiteY3" fmla="*/ 0 h 1473182"/>
              <a:gd name="connsiteX4" fmla="*/ 566282 w 566282"/>
              <a:gd name="connsiteY4" fmla="*/ 531549 h 1473182"/>
              <a:gd name="connsiteX0" fmla="*/ 562297 w 562297"/>
              <a:gd name="connsiteY0" fmla="*/ 531549 h 1473182"/>
              <a:gd name="connsiteX1" fmla="*/ 562297 w 562297"/>
              <a:gd name="connsiteY1" fmla="*/ 1473182 h 1473182"/>
              <a:gd name="connsiteX2" fmla="*/ 0 w 562297"/>
              <a:gd name="connsiteY2" fmla="*/ 612360 h 1473182"/>
              <a:gd name="connsiteX3" fmla="*/ 11747 w 562297"/>
              <a:gd name="connsiteY3" fmla="*/ 0 h 1473182"/>
              <a:gd name="connsiteX4" fmla="*/ 562297 w 562297"/>
              <a:gd name="connsiteY4" fmla="*/ 531549 h 1473182"/>
              <a:gd name="connsiteX0" fmla="*/ 558312 w 558312"/>
              <a:gd name="connsiteY0" fmla="*/ 531549 h 1473182"/>
              <a:gd name="connsiteX1" fmla="*/ 558312 w 558312"/>
              <a:gd name="connsiteY1" fmla="*/ 1473182 h 1473182"/>
              <a:gd name="connsiteX2" fmla="*/ 0 w 558312"/>
              <a:gd name="connsiteY2" fmla="*/ 612360 h 1473182"/>
              <a:gd name="connsiteX3" fmla="*/ 7762 w 558312"/>
              <a:gd name="connsiteY3" fmla="*/ 0 h 1473182"/>
              <a:gd name="connsiteX4" fmla="*/ 558312 w 558312"/>
              <a:gd name="connsiteY4" fmla="*/ 531549 h 1473182"/>
              <a:gd name="connsiteX0" fmla="*/ 550604 w 550604"/>
              <a:gd name="connsiteY0" fmla="*/ 531549 h 1473182"/>
              <a:gd name="connsiteX1" fmla="*/ 550604 w 550604"/>
              <a:gd name="connsiteY1" fmla="*/ 1473182 h 1473182"/>
              <a:gd name="connsiteX2" fmla="*/ 262 w 550604"/>
              <a:gd name="connsiteY2" fmla="*/ 608275 h 1473182"/>
              <a:gd name="connsiteX3" fmla="*/ 54 w 550604"/>
              <a:gd name="connsiteY3" fmla="*/ 0 h 1473182"/>
              <a:gd name="connsiteX4" fmla="*/ 550604 w 550604"/>
              <a:gd name="connsiteY4" fmla="*/ 531549 h 1473182"/>
              <a:gd name="connsiteX0" fmla="*/ 550604 w 550604"/>
              <a:gd name="connsiteY0" fmla="*/ 531549 h 1473182"/>
              <a:gd name="connsiteX1" fmla="*/ 550604 w 550604"/>
              <a:gd name="connsiteY1" fmla="*/ 1473182 h 1473182"/>
              <a:gd name="connsiteX2" fmla="*/ 262 w 550604"/>
              <a:gd name="connsiteY2" fmla="*/ 626657 h 1473182"/>
              <a:gd name="connsiteX3" fmla="*/ 54 w 550604"/>
              <a:gd name="connsiteY3" fmla="*/ 0 h 1473182"/>
              <a:gd name="connsiteX4" fmla="*/ 550604 w 550604"/>
              <a:gd name="connsiteY4" fmla="*/ 531549 h 1473182"/>
              <a:gd name="connsiteX0" fmla="*/ 550562 w 550562"/>
              <a:gd name="connsiteY0" fmla="*/ 531549 h 1473182"/>
              <a:gd name="connsiteX1" fmla="*/ 550562 w 550562"/>
              <a:gd name="connsiteY1" fmla="*/ 1473182 h 1473182"/>
              <a:gd name="connsiteX2" fmla="*/ 3146 w 550562"/>
              <a:gd name="connsiteY2" fmla="*/ 620657 h 1473182"/>
              <a:gd name="connsiteX3" fmla="*/ 12 w 550562"/>
              <a:gd name="connsiteY3" fmla="*/ 0 h 1473182"/>
              <a:gd name="connsiteX4" fmla="*/ 550562 w 550562"/>
              <a:gd name="connsiteY4" fmla="*/ 531549 h 147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62" h="1473182">
                <a:moveTo>
                  <a:pt x="550562" y="531549"/>
                </a:moveTo>
                <a:lnTo>
                  <a:pt x="550562" y="1473182"/>
                </a:lnTo>
                <a:lnTo>
                  <a:pt x="3146" y="620657"/>
                </a:lnTo>
                <a:cubicBezTo>
                  <a:pt x="3392" y="405621"/>
                  <a:pt x="-234" y="215036"/>
                  <a:pt x="12" y="0"/>
                </a:cubicBezTo>
                <a:lnTo>
                  <a:pt x="550562" y="53154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bg1"/>
              </a:solidFill>
            </a:endParaRPr>
          </a:p>
        </p:txBody>
      </p:sp>
      <p:graphicFrame>
        <p:nvGraphicFramePr>
          <p:cNvPr id="77" name="Content Placeholder 12">
            <a:extLst>
              <a:ext uri="{FF2B5EF4-FFF2-40B4-BE49-F238E27FC236}">
                <a16:creationId xmlns:a16="http://schemas.microsoft.com/office/drawing/2014/main" id="{A1D79A37-D7AA-443E-8360-F8AF1680D25C}"/>
              </a:ext>
            </a:extLst>
          </p:cNvPr>
          <p:cNvGraphicFramePr>
            <a:graphicFrameLocks noGrp="1"/>
          </p:cNvGraphicFramePr>
          <p:nvPr>
            <p:ph sz="half" idx="2"/>
            <p:extLst>
              <p:ext uri="{D42A27DB-BD31-4B8C-83A1-F6EECF244321}">
                <p14:modId xmlns:p14="http://schemas.microsoft.com/office/powerpoint/2010/main" val="2829661697"/>
              </p:ext>
            </p:extLst>
          </p:nvPr>
        </p:nvGraphicFramePr>
        <p:xfrm>
          <a:off x="4786926" y="1071020"/>
          <a:ext cx="44196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69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995"/>
            <a:ext cx="7315200" cy="563562"/>
          </a:xfrm>
        </p:spPr>
        <p:txBody>
          <a:bodyPr>
            <a:noAutofit/>
          </a:bodyPr>
          <a:lstStyle/>
          <a:p>
            <a:r>
              <a:rPr lang="en-US" sz="2800" dirty="0"/>
              <a:t>Change from traditional Linear review model</a:t>
            </a:r>
          </a:p>
        </p:txBody>
      </p:sp>
      <p:sp>
        <p:nvSpPr>
          <p:cNvPr id="4" name="Footer Placeholder 3"/>
          <p:cNvSpPr>
            <a:spLocks noGrp="1"/>
          </p:cNvSpPr>
          <p:nvPr>
            <p:ph type="ftr" sz="quarter" idx="10"/>
          </p:nvPr>
        </p:nvSpPr>
        <p:spPr/>
        <p:txBody>
          <a:bodyPr/>
          <a:lstStyle/>
          <a:p>
            <a:r>
              <a:rPr lang="en-US">
                <a:solidFill>
                  <a:srgbClr val="FFFFFF"/>
                </a:solidFill>
                <a:latin typeface="Calibri"/>
              </a:rPr>
              <a:t>Privileged and Confidential – For Discussion Purposes Only</a:t>
            </a:r>
            <a:endParaRPr lang="en-US" dirty="0">
              <a:solidFill>
                <a:srgbClr val="FFFFFF"/>
              </a:solidFill>
              <a:latin typeface="Calibri"/>
            </a:endParaRPr>
          </a:p>
        </p:txBody>
      </p:sp>
      <p:sp>
        <p:nvSpPr>
          <p:cNvPr id="48" name="Slide Number Placeholder 4">
            <a:extLst>
              <a:ext uri="{FF2B5EF4-FFF2-40B4-BE49-F238E27FC236}">
                <a16:creationId xmlns:a16="http://schemas.microsoft.com/office/drawing/2014/main" id="{4B4DEEF8-04A1-48AD-A0A5-5D4218E7D9B1}"/>
              </a:ext>
            </a:extLst>
          </p:cNvPr>
          <p:cNvSpPr>
            <a:spLocks noGrp="1"/>
          </p:cNvSpPr>
          <p:nvPr>
            <p:ph type="sldNum" sz="quarter" idx="11"/>
          </p:nvPr>
        </p:nvSpPr>
        <p:spPr/>
        <p:txBody>
          <a:bodyPr/>
          <a:lstStyle/>
          <a:p>
            <a:fld id="{1C6C27E5-FC22-48E1-9726-0D77B4462E63}" type="slidenum">
              <a:rPr lang="en-US">
                <a:solidFill>
                  <a:srgbClr val="FFFFFF"/>
                </a:solidFill>
                <a:latin typeface="Calibri"/>
              </a:rPr>
              <a:pPr/>
              <a:t>7</a:t>
            </a:fld>
            <a:endParaRPr lang="en-US" dirty="0">
              <a:solidFill>
                <a:srgbClr val="FFFFFF"/>
              </a:solidFill>
              <a:latin typeface="Calibri"/>
            </a:endParaRPr>
          </a:p>
        </p:txBody>
      </p:sp>
      <p:sp>
        <p:nvSpPr>
          <p:cNvPr id="6" name="Text Placeholder 5">
            <a:extLst>
              <a:ext uri="{FF2B5EF4-FFF2-40B4-BE49-F238E27FC236}">
                <a16:creationId xmlns:a16="http://schemas.microsoft.com/office/drawing/2014/main" id="{942C82E9-CEF2-41DE-B44A-9B42720A5D41}"/>
              </a:ext>
            </a:extLst>
          </p:cNvPr>
          <p:cNvSpPr>
            <a:spLocks noGrp="1"/>
          </p:cNvSpPr>
          <p:nvPr>
            <p:ph type="body" sz="quarter" idx="12"/>
          </p:nvPr>
        </p:nvSpPr>
        <p:spPr/>
        <p:txBody>
          <a:bodyPr/>
          <a:lstStyle/>
          <a:p>
            <a:endParaRPr lang="en-US"/>
          </a:p>
        </p:txBody>
      </p:sp>
      <p:pic>
        <p:nvPicPr>
          <p:cNvPr id="36" name="Picture 35">
            <a:extLst>
              <a:ext uri="{FF2B5EF4-FFF2-40B4-BE49-F238E27FC236}">
                <a16:creationId xmlns:a16="http://schemas.microsoft.com/office/drawing/2014/main" id="{D99DC32E-5CF0-4BE3-BFCA-5B25142A6C46}"/>
              </a:ext>
            </a:extLst>
          </p:cNvPr>
          <p:cNvPicPr>
            <a:picLocks noChangeAspect="1"/>
          </p:cNvPicPr>
          <p:nvPr/>
        </p:nvPicPr>
        <p:blipFill rotWithShape="1">
          <a:blip r:embed="rId2">
            <a:extLst>
              <a:ext uri="{28A0092B-C50C-407E-A947-70E740481C1C}">
                <a14:useLocalDpi xmlns:a14="http://schemas.microsoft.com/office/drawing/2010/main" val="0"/>
              </a:ext>
            </a:extLst>
          </a:blip>
          <a:srcRect t="-1" r="6481" b="17001"/>
          <a:stretch/>
        </p:blipFill>
        <p:spPr>
          <a:xfrm>
            <a:off x="8534486" y="1555223"/>
            <a:ext cx="347521" cy="4679772"/>
          </a:xfrm>
          <a:prstGeom prst="rect">
            <a:avLst/>
          </a:prstGeom>
        </p:spPr>
      </p:pic>
      <p:pic>
        <p:nvPicPr>
          <p:cNvPr id="38" name="Picture 37">
            <a:extLst>
              <a:ext uri="{FF2B5EF4-FFF2-40B4-BE49-F238E27FC236}">
                <a16:creationId xmlns:a16="http://schemas.microsoft.com/office/drawing/2014/main" id="{55005ACC-3C7F-4C0D-A8B7-BAB531F05726}"/>
              </a:ext>
            </a:extLst>
          </p:cNvPr>
          <p:cNvPicPr>
            <a:picLocks noChangeAspect="1"/>
          </p:cNvPicPr>
          <p:nvPr/>
        </p:nvPicPr>
        <p:blipFill rotWithShape="1">
          <a:blip r:embed="rId3">
            <a:extLst>
              <a:ext uri="{28A0092B-C50C-407E-A947-70E740481C1C}">
                <a14:useLocalDpi xmlns:a14="http://schemas.microsoft.com/office/drawing/2010/main" val="0"/>
              </a:ext>
            </a:extLst>
          </a:blip>
          <a:srcRect l="-1" r="-25885" b="28384"/>
          <a:stretch/>
        </p:blipFill>
        <p:spPr>
          <a:xfrm>
            <a:off x="7620085" y="2252150"/>
            <a:ext cx="462206" cy="3982845"/>
          </a:xfrm>
          <a:prstGeom prst="rect">
            <a:avLst/>
          </a:prstGeom>
        </p:spPr>
      </p:pic>
      <p:pic>
        <p:nvPicPr>
          <p:cNvPr id="40" name="Picture 39">
            <a:extLst>
              <a:ext uri="{FF2B5EF4-FFF2-40B4-BE49-F238E27FC236}">
                <a16:creationId xmlns:a16="http://schemas.microsoft.com/office/drawing/2014/main" id="{B74AEF5C-1AC1-4EC4-B0CB-3B9C826A6384}"/>
              </a:ext>
            </a:extLst>
          </p:cNvPr>
          <p:cNvPicPr>
            <a:picLocks noChangeAspect="1"/>
          </p:cNvPicPr>
          <p:nvPr/>
        </p:nvPicPr>
        <p:blipFill rotWithShape="1">
          <a:blip r:embed="rId4">
            <a:extLst>
              <a:ext uri="{28A0092B-C50C-407E-A947-70E740481C1C}">
                <a14:useLocalDpi xmlns:a14="http://schemas.microsoft.com/office/drawing/2010/main" val="0"/>
              </a:ext>
            </a:extLst>
          </a:blip>
          <a:srcRect r="7435" b="43645"/>
          <a:stretch/>
        </p:blipFill>
        <p:spPr>
          <a:xfrm>
            <a:off x="6709517" y="2971405"/>
            <a:ext cx="349841" cy="3263590"/>
          </a:xfrm>
          <a:prstGeom prst="rect">
            <a:avLst/>
          </a:prstGeom>
        </p:spPr>
      </p:pic>
      <p:pic>
        <p:nvPicPr>
          <p:cNvPr id="42" name="Picture 41">
            <a:extLst>
              <a:ext uri="{FF2B5EF4-FFF2-40B4-BE49-F238E27FC236}">
                <a16:creationId xmlns:a16="http://schemas.microsoft.com/office/drawing/2014/main" id="{F4891F8A-C463-4061-88FA-C5BBF5D54276}"/>
              </a:ext>
            </a:extLst>
          </p:cNvPr>
          <p:cNvPicPr>
            <a:picLocks noChangeAspect="1"/>
          </p:cNvPicPr>
          <p:nvPr/>
        </p:nvPicPr>
        <p:blipFill rotWithShape="1">
          <a:blip r:embed="rId5">
            <a:extLst>
              <a:ext uri="{28A0092B-C50C-407E-A947-70E740481C1C}">
                <a14:useLocalDpi xmlns:a14="http://schemas.microsoft.com/office/drawing/2010/main" val="0"/>
              </a:ext>
            </a:extLst>
          </a:blip>
          <a:srcRect l="-5111" r="-1" b="46219"/>
          <a:stretch/>
        </p:blipFill>
        <p:spPr>
          <a:xfrm flipH="1">
            <a:off x="5646037" y="3458446"/>
            <a:ext cx="818502" cy="2776549"/>
          </a:xfrm>
          <a:prstGeom prst="rect">
            <a:avLst/>
          </a:prstGeom>
        </p:spPr>
      </p:pic>
      <p:pic>
        <p:nvPicPr>
          <p:cNvPr id="44" name="Picture 43">
            <a:extLst>
              <a:ext uri="{FF2B5EF4-FFF2-40B4-BE49-F238E27FC236}">
                <a16:creationId xmlns:a16="http://schemas.microsoft.com/office/drawing/2014/main" id="{909D5CA6-BE67-473F-AD0A-F7748625E8E7}"/>
              </a:ext>
            </a:extLst>
          </p:cNvPr>
          <p:cNvPicPr>
            <a:picLocks noChangeAspect="1"/>
          </p:cNvPicPr>
          <p:nvPr/>
        </p:nvPicPr>
        <p:blipFill rotWithShape="1">
          <a:blip r:embed="rId6">
            <a:extLst>
              <a:ext uri="{28A0092B-C50C-407E-A947-70E740481C1C}">
                <a14:useLocalDpi xmlns:a14="http://schemas.microsoft.com/office/drawing/2010/main" val="0"/>
              </a:ext>
            </a:extLst>
          </a:blip>
          <a:srcRect r="-8968" b="69225"/>
          <a:stretch/>
        </p:blipFill>
        <p:spPr>
          <a:xfrm>
            <a:off x="4922796" y="4733322"/>
            <a:ext cx="427018" cy="1501673"/>
          </a:xfrm>
          <a:prstGeom prst="rect">
            <a:avLst/>
          </a:prstGeom>
        </p:spPr>
      </p:pic>
      <p:pic>
        <p:nvPicPr>
          <p:cNvPr id="47" name="Picture 46">
            <a:extLst>
              <a:ext uri="{FF2B5EF4-FFF2-40B4-BE49-F238E27FC236}">
                <a16:creationId xmlns:a16="http://schemas.microsoft.com/office/drawing/2014/main" id="{09595C43-720F-4ADF-9C9C-D8160E90C548}"/>
              </a:ext>
            </a:extLst>
          </p:cNvPr>
          <p:cNvPicPr>
            <a:picLocks noChangeAspect="1"/>
          </p:cNvPicPr>
          <p:nvPr/>
        </p:nvPicPr>
        <p:blipFill rotWithShape="1">
          <a:blip r:embed="rId7">
            <a:extLst>
              <a:ext uri="{28A0092B-C50C-407E-A947-70E740481C1C}">
                <a14:useLocalDpi xmlns:a14="http://schemas.microsoft.com/office/drawing/2010/main" val="0"/>
              </a:ext>
            </a:extLst>
          </a:blip>
          <a:srcRect r="-9218" b="76985"/>
          <a:stretch/>
        </p:blipFill>
        <p:spPr>
          <a:xfrm flipH="1">
            <a:off x="3758713" y="5162311"/>
            <a:ext cx="837401" cy="1072684"/>
          </a:xfrm>
          <a:prstGeom prst="rect">
            <a:avLst/>
          </a:prstGeom>
        </p:spPr>
      </p:pic>
      <p:sp>
        <p:nvSpPr>
          <p:cNvPr id="49" name="TextBox 48">
            <a:extLst>
              <a:ext uri="{FF2B5EF4-FFF2-40B4-BE49-F238E27FC236}">
                <a16:creationId xmlns:a16="http://schemas.microsoft.com/office/drawing/2014/main" id="{3858CAD3-7107-4B56-B0BC-75A574214AB4}"/>
              </a:ext>
            </a:extLst>
          </p:cNvPr>
          <p:cNvSpPr txBox="1"/>
          <p:nvPr/>
        </p:nvSpPr>
        <p:spPr>
          <a:xfrm>
            <a:off x="3230140" y="2650873"/>
            <a:ext cx="3269812" cy="523220"/>
          </a:xfrm>
          <a:prstGeom prst="rect">
            <a:avLst/>
          </a:prstGeom>
          <a:noFill/>
        </p:spPr>
        <p:txBody>
          <a:bodyPr wrap="square" rtlCol="0">
            <a:spAutoFit/>
          </a:bodyPr>
          <a:lstStyle/>
          <a:p>
            <a:pPr algn="r"/>
            <a:r>
              <a:rPr lang="en-US" sz="1400" dirty="0"/>
              <a:t>Statistical sampling of likely nonresponsive documents (but not full review)</a:t>
            </a:r>
          </a:p>
        </p:txBody>
      </p:sp>
      <p:sp>
        <p:nvSpPr>
          <p:cNvPr id="50" name="TextBox 49">
            <a:extLst>
              <a:ext uri="{FF2B5EF4-FFF2-40B4-BE49-F238E27FC236}">
                <a16:creationId xmlns:a16="http://schemas.microsoft.com/office/drawing/2014/main" id="{C17E072E-9DBE-452E-9E40-7645EA2589C4}"/>
              </a:ext>
            </a:extLst>
          </p:cNvPr>
          <p:cNvSpPr txBox="1"/>
          <p:nvPr/>
        </p:nvSpPr>
        <p:spPr>
          <a:xfrm>
            <a:off x="2981088" y="3480154"/>
            <a:ext cx="2642824" cy="738664"/>
          </a:xfrm>
          <a:prstGeom prst="rect">
            <a:avLst/>
          </a:prstGeom>
          <a:noFill/>
        </p:spPr>
        <p:txBody>
          <a:bodyPr wrap="square" rtlCol="0">
            <a:spAutoFit/>
          </a:bodyPr>
          <a:lstStyle/>
          <a:p>
            <a:pPr lvl="0" algn="r"/>
            <a:r>
              <a:rPr lang="en-US" sz="1400" dirty="0"/>
              <a:t>System identifies and categorizes likely responsive and likely nonresponsive</a:t>
            </a:r>
          </a:p>
        </p:txBody>
      </p:sp>
      <p:sp>
        <p:nvSpPr>
          <p:cNvPr id="51" name="TextBox 50">
            <a:extLst>
              <a:ext uri="{FF2B5EF4-FFF2-40B4-BE49-F238E27FC236}">
                <a16:creationId xmlns:a16="http://schemas.microsoft.com/office/drawing/2014/main" id="{CDEA9DCB-8CF2-4C3A-A9EB-6251E618A384}"/>
              </a:ext>
            </a:extLst>
          </p:cNvPr>
          <p:cNvSpPr txBox="1"/>
          <p:nvPr/>
        </p:nvSpPr>
        <p:spPr>
          <a:xfrm>
            <a:off x="3176848" y="4461099"/>
            <a:ext cx="1524000" cy="523220"/>
          </a:xfrm>
          <a:prstGeom prst="rect">
            <a:avLst/>
          </a:prstGeom>
          <a:noFill/>
        </p:spPr>
        <p:txBody>
          <a:bodyPr wrap="square" rtlCol="0">
            <a:spAutoFit/>
          </a:bodyPr>
          <a:lstStyle/>
          <a:p>
            <a:pPr algn="r"/>
            <a:r>
              <a:rPr lang="en-US" sz="1400" dirty="0"/>
              <a:t>Not all documents are reviewed</a:t>
            </a:r>
          </a:p>
        </p:txBody>
      </p:sp>
      <p:sp>
        <p:nvSpPr>
          <p:cNvPr id="52" name="Oval 51">
            <a:extLst>
              <a:ext uri="{FF2B5EF4-FFF2-40B4-BE49-F238E27FC236}">
                <a16:creationId xmlns:a16="http://schemas.microsoft.com/office/drawing/2014/main" id="{EB74AD7C-985B-4861-B1A3-2B500BE07D93}"/>
              </a:ext>
            </a:extLst>
          </p:cNvPr>
          <p:cNvSpPr/>
          <p:nvPr/>
        </p:nvSpPr>
        <p:spPr>
          <a:xfrm>
            <a:off x="6487860" y="2576944"/>
            <a:ext cx="775855" cy="775856"/>
          </a:xfrm>
          <a:prstGeom prst="ellipse">
            <a:avLst/>
          </a:prstGeom>
          <a:solidFill>
            <a:srgbClr val="BD3C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3A95672-92EA-4701-8695-05EDC5171769}"/>
              </a:ext>
            </a:extLst>
          </p:cNvPr>
          <p:cNvSpPr/>
          <p:nvPr/>
        </p:nvSpPr>
        <p:spPr>
          <a:xfrm>
            <a:off x="4740648" y="4386455"/>
            <a:ext cx="775855" cy="775856"/>
          </a:xfrm>
          <a:prstGeom prst="ellipse">
            <a:avLst/>
          </a:prstGeom>
          <a:solidFill>
            <a:srgbClr val="5555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Freeform 149">
            <a:extLst>
              <a:ext uri="{FF2B5EF4-FFF2-40B4-BE49-F238E27FC236}">
                <a16:creationId xmlns:a16="http://schemas.microsoft.com/office/drawing/2014/main" id="{10980F14-5780-4B47-8E4E-3303362A6254}"/>
              </a:ext>
            </a:extLst>
          </p:cNvPr>
          <p:cNvSpPr>
            <a:spLocks noEditPoints="1"/>
          </p:cNvSpPr>
          <p:nvPr/>
        </p:nvSpPr>
        <p:spPr bwMode="auto">
          <a:xfrm>
            <a:off x="4948627" y="4554090"/>
            <a:ext cx="361387" cy="440584"/>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55" name="Oval 54">
            <a:extLst>
              <a:ext uri="{FF2B5EF4-FFF2-40B4-BE49-F238E27FC236}">
                <a16:creationId xmlns:a16="http://schemas.microsoft.com/office/drawing/2014/main" id="{524FEB34-F744-4E73-8A09-1E8CA99AA24D}"/>
              </a:ext>
            </a:extLst>
          </p:cNvPr>
          <p:cNvSpPr/>
          <p:nvPr/>
        </p:nvSpPr>
        <p:spPr>
          <a:xfrm>
            <a:off x="7406880" y="1905000"/>
            <a:ext cx="775855" cy="775856"/>
          </a:xfrm>
          <a:prstGeom prst="ellipse">
            <a:avLst/>
          </a:prstGeom>
          <a:solidFill>
            <a:srgbClr val="DC72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73E13274-4A8F-4AA0-B858-0EA60FC69F0A}"/>
              </a:ext>
            </a:extLst>
          </p:cNvPr>
          <p:cNvSpPr/>
          <p:nvPr/>
        </p:nvSpPr>
        <p:spPr>
          <a:xfrm>
            <a:off x="8321280" y="1219200"/>
            <a:ext cx="775855" cy="77585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E7CCF2A-9067-4126-8D19-8C35B96E0EC6}"/>
              </a:ext>
            </a:extLst>
          </p:cNvPr>
          <p:cNvSpPr txBox="1"/>
          <p:nvPr/>
        </p:nvSpPr>
        <p:spPr>
          <a:xfrm>
            <a:off x="913518" y="5222548"/>
            <a:ext cx="2824413" cy="523220"/>
          </a:xfrm>
          <a:prstGeom prst="rect">
            <a:avLst/>
          </a:prstGeom>
          <a:noFill/>
        </p:spPr>
        <p:txBody>
          <a:bodyPr wrap="square" rtlCol="0">
            <a:spAutoFit/>
          </a:bodyPr>
          <a:lstStyle/>
          <a:p>
            <a:pPr algn="r"/>
            <a:r>
              <a:rPr lang="en-US" sz="1400" dirty="0"/>
              <a:t>Prioritization of document review —most relevant documents first</a:t>
            </a:r>
          </a:p>
        </p:txBody>
      </p:sp>
      <p:sp>
        <p:nvSpPr>
          <p:cNvPr id="58" name="TextBox 57">
            <a:extLst>
              <a:ext uri="{FF2B5EF4-FFF2-40B4-BE49-F238E27FC236}">
                <a16:creationId xmlns:a16="http://schemas.microsoft.com/office/drawing/2014/main" id="{4F1A4ECC-E42C-4D6E-89F2-92FACFE9F6F3}"/>
              </a:ext>
            </a:extLst>
          </p:cNvPr>
          <p:cNvSpPr txBox="1"/>
          <p:nvPr/>
        </p:nvSpPr>
        <p:spPr>
          <a:xfrm>
            <a:off x="4256904" y="1963110"/>
            <a:ext cx="3073068" cy="523220"/>
          </a:xfrm>
          <a:prstGeom prst="rect">
            <a:avLst/>
          </a:prstGeom>
          <a:noFill/>
        </p:spPr>
        <p:txBody>
          <a:bodyPr wrap="square" rtlCol="0">
            <a:spAutoFit/>
          </a:bodyPr>
          <a:lstStyle/>
          <a:p>
            <a:pPr algn="r"/>
            <a:r>
              <a:rPr lang="en-US" sz="1400" dirty="0"/>
              <a:t>Some documents can’t be categorized (insufficient text, Excel, JPG, etc.)</a:t>
            </a:r>
          </a:p>
        </p:txBody>
      </p:sp>
      <p:sp>
        <p:nvSpPr>
          <p:cNvPr id="59" name="TextBox 58">
            <a:extLst>
              <a:ext uri="{FF2B5EF4-FFF2-40B4-BE49-F238E27FC236}">
                <a16:creationId xmlns:a16="http://schemas.microsoft.com/office/drawing/2014/main" id="{653619CA-6202-4D8B-9785-D5A44A111B40}"/>
              </a:ext>
            </a:extLst>
          </p:cNvPr>
          <p:cNvSpPr txBox="1"/>
          <p:nvPr/>
        </p:nvSpPr>
        <p:spPr>
          <a:xfrm>
            <a:off x="5128575" y="1288075"/>
            <a:ext cx="3186545" cy="523220"/>
          </a:xfrm>
          <a:prstGeom prst="rect">
            <a:avLst/>
          </a:prstGeom>
          <a:noFill/>
        </p:spPr>
        <p:txBody>
          <a:bodyPr wrap="square" rtlCol="0">
            <a:spAutoFit/>
          </a:bodyPr>
          <a:lstStyle/>
          <a:p>
            <a:pPr algn="r"/>
            <a:r>
              <a:rPr lang="en-US" sz="1400" dirty="0"/>
              <a:t>Continuous Active Learning (CAL) can surface additional documents for review</a:t>
            </a:r>
          </a:p>
        </p:txBody>
      </p:sp>
      <p:pic>
        <p:nvPicPr>
          <p:cNvPr id="60" name="Picture 59">
            <a:extLst>
              <a:ext uri="{FF2B5EF4-FFF2-40B4-BE49-F238E27FC236}">
                <a16:creationId xmlns:a16="http://schemas.microsoft.com/office/drawing/2014/main" id="{1EC6943A-1730-4B4E-8665-50D110C3C1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5456" y="5222548"/>
            <a:ext cx="576948" cy="576948"/>
          </a:xfrm>
          <a:prstGeom prst="rect">
            <a:avLst/>
          </a:prstGeom>
        </p:spPr>
      </p:pic>
      <p:pic>
        <p:nvPicPr>
          <p:cNvPr id="61" name="Picture 60">
            <a:extLst>
              <a:ext uri="{FF2B5EF4-FFF2-40B4-BE49-F238E27FC236}">
                <a16:creationId xmlns:a16="http://schemas.microsoft.com/office/drawing/2014/main" id="{8059CC29-0DBD-477E-8475-86CA640EC2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3851" y="3570044"/>
            <a:ext cx="560749" cy="560749"/>
          </a:xfrm>
          <a:prstGeom prst="rect">
            <a:avLst/>
          </a:prstGeom>
        </p:spPr>
      </p:pic>
      <p:pic>
        <p:nvPicPr>
          <p:cNvPr id="62" name="Picture 61">
            <a:extLst>
              <a:ext uri="{FF2B5EF4-FFF2-40B4-BE49-F238E27FC236}">
                <a16:creationId xmlns:a16="http://schemas.microsoft.com/office/drawing/2014/main" id="{042314DB-9AAA-4233-8B93-019B527F06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6605" y="2667774"/>
            <a:ext cx="570197" cy="570197"/>
          </a:xfrm>
          <a:prstGeom prst="rect">
            <a:avLst/>
          </a:prstGeom>
        </p:spPr>
      </p:pic>
      <p:pic>
        <p:nvPicPr>
          <p:cNvPr id="63" name="Picture 62">
            <a:extLst>
              <a:ext uri="{FF2B5EF4-FFF2-40B4-BE49-F238E27FC236}">
                <a16:creationId xmlns:a16="http://schemas.microsoft.com/office/drawing/2014/main" id="{EB24BAA7-0260-41A5-95AB-C68C2C5938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76833" y="2163468"/>
            <a:ext cx="264872" cy="264872"/>
          </a:xfrm>
          <a:prstGeom prst="rect">
            <a:avLst/>
          </a:prstGeom>
        </p:spPr>
      </p:pic>
      <p:pic>
        <p:nvPicPr>
          <p:cNvPr id="64" name="Picture 63">
            <a:extLst>
              <a:ext uri="{FF2B5EF4-FFF2-40B4-BE49-F238E27FC236}">
                <a16:creationId xmlns:a16="http://schemas.microsoft.com/office/drawing/2014/main" id="{79E6C433-7DEE-4C20-BC14-5D6B0788B1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016" y="2023282"/>
            <a:ext cx="539291" cy="539291"/>
          </a:xfrm>
          <a:prstGeom prst="rect">
            <a:avLst/>
          </a:prstGeom>
        </p:spPr>
      </p:pic>
      <p:pic>
        <p:nvPicPr>
          <p:cNvPr id="65" name="Picture 64">
            <a:extLst>
              <a:ext uri="{FF2B5EF4-FFF2-40B4-BE49-F238E27FC236}">
                <a16:creationId xmlns:a16="http://schemas.microsoft.com/office/drawing/2014/main" id="{B2DC0F67-423E-4576-A370-A965074AE8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96057" y="1295744"/>
            <a:ext cx="595543" cy="595543"/>
          </a:xfrm>
          <a:prstGeom prst="rect">
            <a:avLst/>
          </a:prstGeom>
        </p:spPr>
      </p:pic>
      <p:sp>
        <p:nvSpPr>
          <p:cNvPr id="66" name="TextBox 65">
            <a:extLst>
              <a:ext uri="{FF2B5EF4-FFF2-40B4-BE49-F238E27FC236}">
                <a16:creationId xmlns:a16="http://schemas.microsoft.com/office/drawing/2014/main" id="{D11DF489-A879-419C-9AD2-9BE2E8F38028}"/>
              </a:ext>
            </a:extLst>
          </p:cNvPr>
          <p:cNvSpPr txBox="1"/>
          <p:nvPr/>
        </p:nvSpPr>
        <p:spPr>
          <a:xfrm>
            <a:off x="142391" y="1073768"/>
            <a:ext cx="2678087" cy="246221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a:t>When employing the traditional linear review model, key documents are buried in a large collection and must be located by inefficient review of responsive and nonresponsive documents.  With TAR, nonresponsive documents can be set aside and reviewers can focus on potentially responsive documents, getting to the important information faster.</a:t>
            </a:r>
          </a:p>
        </p:txBody>
      </p:sp>
    </p:spTree>
    <p:extLst>
      <p:ext uri="{BB962C8B-B14F-4D97-AF65-F5344CB8AC3E}">
        <p14:creationId xmlns:p14="http://schemas.microsoft.com/office/powerpoint/2010/main" val="248413513"/>
      </p:ext>
    </p:extLst>
  </p:cSld>
  <p:clrMapOvr>
    <a:masterClrMapping/>
  </p:clrMapOvr>
</p:sld>
</file>

<file path=ppt/theme/theme1.xml><?xml version="1.0" encoding="utf-8"?>
<a:theme xmlns:a="http://schemas.openxmlformats.org/drawingml/2006/main" name="Morae_PPT_GenericTemplate">
  <a:themeElements>
    <a:clrScheme name="Morae">
      <a:dk1>
        <a:srgbClr val="000000"/>
      </a:dk1>
      <a:lt1>
        <a:srgbClr val="FFFFFF"/>
      </a:lt1>
      <a:dk2>
        <a:srgbClr val="F36F21"/>
      </a:dk2>
      <a:lt2>
        <a:srgbClr val="F89838"/>
      </a:lt2>
      <a:accent1>
        <a:srgbClr val="555555"/>
      </a:accent1>
      <a:accent2>
        <a:srgbClr val="731012"/>
      </a:accent2>
      <a:accent3>
        <a:srgbClr val="BD3C26"/>
      </a:accent3>
      <a:accent4>
        <a:srgbClr val="F89838"/>
      </a:accent4>
      <a:accent5>
        <a:srgbClr val="F36F21"/>
      </a:accent5>
      <a:accent6>
        <a:srgbClr val="BD3C26"/>
      </a:accent6>
      <a:hlink>
        <a:srgbClr val="731012"/>
      </a:hlink>
      <a:folHlink>
        <a:srgbClr val="F3A11D"/>
      </a:folHlink>
    </a:clrScheme>
    <a:fontScheme name="Mora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51B442-324A-CB45-A27F-7A2F109ADF52}" vid="{9AA94A25-5AFE-C64D-9E55-B499025682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MoraeGlobal_PPT_GenericTemplate</Template>
  <TotalTime>56960</TotalTime>
  <Words>516</Words>
  <Application>Microsoft Office PowerPoint</Application>
  <PresentationFormat>On-screen Show (4:3)</PresentationFormat>
  <Paragraphs>79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Morae_PPT_GenericTemplate</vt:lpstr>
      <vt:lpstr>Electronic discovery meets bankruptcy</vt:lpstr>
      <vt:lpstr>Anatomy of an Email</vt:lpstr>
      <vt:lpstr>What is Metadata?</vt:lpstr>
      <vt:lpstr>PowerPoint Presentation</vt:lpstr>
      <vt:lpstr>Rule Amendments Quick guide</vt:lpstr>
      <vt:lpstr>Technology assisted review sample Framework</vt:lpstr>
      <vt:lpstr>Change from traditional Linear review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Bennett</dc:creator>
  <cp:lastModifiedBy>Carolyn Southerland</cp:lastModifiedBy>
  <cp:revision>128</cp:revision>
  <cp:lastPrinted>2017-11-27T20:22:06Z</cp:lastPrinted>
  <dcterms:created xsi:type="dcterms:W3CDTF">2017-09-13T21:52:39Z</dcterms:created>
  <dcterms:modified xsi:type="dcterms:W3CDTF">2018-04-30T21:12:08Z</dcterms:modified>
</cp:coreProperties>
</file>